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8" r:id="rId8"/>
    <p:sldId id="271" r:id="rId9"/>
    <p:sldId id="304" r:id="rId10"/>
    <p:sldId id="284" r:id="rId11"/>
    <p:sldId id="285" r:id="rId12"/>
    <p:sldId id="305" r:id="rId13"/>
    <p:sldId id="264" r:id="rId14"/>
    <p:sldId id="281" r:id="rId15"/>
    <p:sldId id="283" r:id="rId16"/>
    <p:sldId id="307" r:id="rId1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8" d="100"/>
          <a:sy n="58" d="100"/>
        </p:scale>
        <p:origin x="-78" y="-1530"/>
      </p:cViewPr>
      <p:guideLst>
        <p:guide orient="horz" pos="2159"/>
        <p:guide pos="3839"/>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7" name="矩形 6"/>
          <p:cNvSpPr/>
          <p:nvPr userDrawn="1"/>
        </p:nvSpPr>
        <p:spPr>
          <a:xfrm>
            <a:off x="8325228" y="590859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4770" y="-64770"/>
            <a:ext cx="12321540" cy="6987540"/>
          </a:xfrm>
          <a:prstGeom prst="rect">
            <a:avLst/>
          </a:prstGeom>
        </p:spPr>
      </p:pic>
      <p:sp>
        <p:nvSpPr>
          <p:cNvPr id="9" name="矩形 8"/>
          <p:cNvSpPr/>
          <p:nvPr/>
        </p:nvSpPr>
        <p:spPr>
          <a:xfrm>
            <a:off x="-8255" y="4537075"/>
            <a:ext cx="12209145" cy="2320290"/>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230745" y="4668520"/>
            <a:ext cx="4245610" cy="2057400"/>
          </a:xfrm>
          <a:prstGeom prst="rect">
            <a:avLst/>
          </a:prstGeom>
          <a:noFill/>
          <a:effectLst>
            <a:outerShdw blurRad="50800" dist="25400" dir="2700000" algn="tl" rotWithShape="0">
              <a:prstClr val="black">
                <a:alpha val="40000"/>
              </a:prstClr>
            </a:outerShdw>
          </a:effectLst>
        </p:spPr>
        <p:txBody>
          <a:bodyPr vert="eaVert" wrap="square" rtlCol="0">
            <a:spAutoFit/>
          </a:bodyPr>
          <a:lstStyle/>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p:txBody>
      </p:sp>
      <p:sp>
        <p:nvSpPr>
          <p:cNvPr id="10" name="文本框 9"/>
          <p:cNvSpPr txBox="1"/>
          <p:nvPr/>
        </p:nvSpPr>
        <p:spPr>
          <a:xfrm>
            <a:off x="5082089" y="476454"/>
            <a:ext cx="2029460" cy="5902551"/>
          </a:xfrm>
          <a:prstGeom prst="rect">
            <a:avLst/>
          </a:prstGeom>
          <a:noFill/>
          <a:effectLst>
            <a:outerShdw blurRad="50800" dist="38100" dir="2700000" algn="tl" rotWithShape="0">
              <a:prstClr val="black">
                <a:alpha val="40000"/>
              </a:prstClr>
            </a:outerShdw>
          </a:effectLst>
        </p:spPr>
        <p:txBody>
          <a:bodyPr vert="eaVert" wrap="square" rtlCol="0">
            <a:spAutoFit/>
          </a:bodyPr>
          <a:lstStyle/>
          <a:p>
            <a:pPr algn="ctr"/>
            <a:r>
              <a:rPr lang="zh-CN" altLang="en-US" sz="12000" b="1" dirty="0">
                <a:solidFill>
                  <a:schemeClr val="bg1"/>
                </a:solidFill>
                <a:latin typeface="TypeLand 康熙字典體試用版" charset="-120"/>
                <a:ea typeface="TypeLand 康熙字典體試用版" charset="-120"/>
              </a:rPr>
              <a:t>标  题</a:t>
            </a:r>
            <a:endParaRPr lang="zh-CN" altLang="en-US" sz="12000" b="1" dirty="0">
              <a:solidFill>
                <a:schemeClr val="bg1"/>
              </a:solidFill>
              <a:latin typeface="TypeLand 康熙字典體試用版" charset="-120"/>
              <a:ea typeface="TypeLand 康熙字典體試用版" charset="-120"/>
            </a:endParaRPr>
          </a:p>
        </p:txBody>
      </p:sp>
      <p:sp>
        <p:nvSpPr>
          <p:cNvPr id="5" name="矩形 4"/>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924560" y="4668520"/>
            <a:ext cx="4245610" cy="2057400"/>
          </a:xfrm>
          <a:prstGeom prst="rect">
            <a:avLst/>
          </a:prstGeom>
          <a:noFill/>
          <a:effectLst>
            <a:outerShdw blurRad="50800" dist="25400" dir="2700000" algn="tl" rotWithShape="0">
              <a:prstClr val="black">
                <a:alpha val="40000"/>
              </a:prstClr>
            </a:outerShdw>
          </a:effectLst>
        </p:spPr>
        <p:txBody>
          <a:bodyPr vert="eaVert" wrap="square" rtlCol="0">
            <a:spAutoFit/>
          </a:bodyPr>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255" y="1850390"/>
            <a:ext cx="10706100" cy="3157855"/>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8894445" y="2167255"/>
            <a:ext cx="1388745" cy="2525395"/>
            <a:chOff x="13588" y="3916"/>
            <a:chExt cx="2830" cy="4748"/>
          </a:xfrm>
        </p:grpSpPr>
        <p:sp>
          <p:nvSpPr>
            <p:cNvPr id="5" name="矩形 4"/>
            <p:cNvSpPr/>
            <p:nvPr/>
          </p:nvSpPr>
          <p:spPr>
            <a:xfrm>
              <a:off x="13723" y="3916"/>
              <a:ext cx="2561" cy="47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588" y="4372"/>
              <a:ext cx="2831" cy="3835"/>
            </a:xfrm>
            <a:prstGeom prst="rect">
              <a:avLst/>
            </a:prstGeom>
            <a:solidFill>
              <a:srgbClr val="FCC95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200382" y="2167255"/>
            <a:ext cx="1013460" cy="2524760"/>
          </a:xfrm>
          <a:prstGeom prst="rect">
            <a:avLst/>
          </a:prstGeom>
          <a:noFill/>
          <a:effectLst/>
        </p:spPr>
        <p:txBody>
          <a:bodyPr vert="eaVert" wrap="square" rtlCol="0">
            <a:spAutoFit/>
          </a:bodyPr>
          <a:lstStyle/>
          <a:p>
            <a:pPr algn="ctr"/>
            <a:r>
              <a:rPr lang="zh-CN" altLang="en-US" sz="5400" dirty="0">
                <a:solidFill>
                  <a:schemeClr val="tx1"/>
                </a:solidFill>
                <a:latin typeface="TypeLand 康熙字典體試用版" charset="-120"/>
                <a:ea typeface="TypeLand 康熙字典體試用版" charset="-120"/>
              </a:rPr>
              <a:t>第三</a:t>
            </a:r>
            <a:r>
              <a:rPr lang="zh-CN" altLang="en-US" sz="5400" dirty="0">
                <a:solidFill>
                  <a:schemeClr val="tx1"/>
                </a:solidFill>
                <a:latin typeface="TypeLand 康熙字典體試用版" charset="-120"/>
                <a:ea typeface="TypeLand 康熙字典體試用版" charset="-120"/>
              </a:rPr>
              <a:t>章</a:t>
            </a:r>
            <a:endParaRPr lang="zh-CN" altLang="en-US" sz="5400" dirty="0">
              <a:solidFill>
                <a:schemeClr val="tx1"/>
              </a:solidFill>
              <a:latin typeface="TypeLand 康熙字典體試用版" charset="-120"/>
              <a:ea typeface="TypeLand 康熙字典體試用版" charset="-120"/>
            </a:endParaRPr>
          </a:p>
        </p:txBody>
      </p:sp>
      <p:sp>
        <p:nvSpPr>
          <p:cNvPr id="9" name="文本框 8"/>
          <p:cNvSpPr txBox="1"/>
          <p:nvPr/>
        </p:nvSpPr>
        <p:spPr>
          <a:xfrm>
            <a:off x="3583940" y="2167255"/>
            <a:ext cx="3991610" cy="2525395"/>
          </a:xfrm>
          <a:prstGeom prst="rect">
            <a:avLst/>
          </a:prstGeom>
          <a:noFill/>
        </p:spPr>
        <p:txBody>
          <a:bodyPr vert="eaVert" wrap="square" rtlCol="0">
            <a:spAutoFit/>
          </a:bodyPr>
          <a:lstStyle/>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p:txBody>
      </p:sp>
      <p:sp>
        <p:nvSpPr>
          <p:cNvPr id="8" name="文本框 7"/>
          <p:cNvSpPr txBox="1"/>
          <p:nvPr/>
        </p:nvSpPr>
        <p:spPr>
          <a:xfrm>
            <a:off x="7775575" y="2165985"/>
            <a:ext cx="690245" cy="2525395"/>
          </a:xfrm>
          <a:prstGeom prst="rect">
            <a:avLst/>
          </a:prstGeom>
          <a:noFill/>
        </p:spPr>
        <p:txBody>
          <a:bodyPr vert="eaVert" wrap="square" rtlCol="0">
            <a:spAutoFit/>
          </a:bodyPr>
          <a:lstStyle/>
          <a:p>
            <a:pPr fontAlgn="auto">
              <a:lnSpc>
                <a:spcPct val="150000"/>
              </a:lnSpc>
            </a:pPr>
            <a:r>
              <a:rPr lang="zh-CN" altLang="en-US" sz="2200">
                <a:solidFill>
                  <a:schemeClr val="tx1"/>
                </a:solidFill>
                <a:latin typeface="TypeLand 康熙字典體試用版" charset="-120"/>
                <a:ea typeface="TypeLand 康熙字典體試用版" charset="-120"/>
                <a:sym typeface="+mn-ea"/>
              </a:rPr>
              <a:t>单击此处输入标题</a:t>
            </a:r>
            <a:endParaRPr lang="zh-CN" altLang="en-US" sz="2200">
              <a:solidFill>
                <a:schemeClr val="tx1"/>
              </a:solidFill>
              <a:latin typeface="TypeLand 康熙字典體試用版" charset="-120"/>
              <a:ea typeface="TypeLand 康熙字典體試用版" charset="-120"/>
              <a:sym typeface="+mn-ea"/>
            </a:endParaRPr>
          </a:p>
        </p:txBody>
      </p:sp>
      <p:sp>
        <p:nvSpPr>
          <p:cNvPr id="30" name="矩形 29"/>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par>
    </p:tnLst>
    <p:bldLst>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flipV="1">
            <a:off x="0" y="-635"/>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73400" y="3431540"/>
            <a:ext cx="9124315" cy="2299335"/>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418205" y="3591560"/>
            <a:ext cx="8047355" cy="1921510"/>
          </a:xfrm>
          <a:prstGeom prst="rect">
            <a:avLst/>
          </a:prstGeom>
          <a:noFill/>
        </p:spPr>
        <p:txBody>
          <a:bodyPr wrap="square" rtlCol="0">
            <a:spAutoFit/>
          </a:bodyPr>
          <a:lstStyle/>
          <a:p>
            <a:pPr algn="l" fontAlgn="auto">
              <a:lnSpc>
                <a:spcPct val="170000"/>
              </a:lnSpc>
            </a:pPr>
            <a:r>
              <a:rPr lang="zh-CN" altLang="en-US" sz="1400" dirty="0">
                <a:solidFill>
                  <a:schemeClr val="tx1"/>
                </a:solidFill>
                <a:latin typeface="方正宋刻本秀楷简体" panose="02000000000000000000" charset="-122"/>
                <a:ea typeface="方正宋刻本秀楷简体" panose="02000000000000000000" charset="-122"/>
              </a:rPr>
              <a:t>输入内容输入内容输入内容输入内容输入内容</a:t>
            </a:r>
            <a:r>
              <a:rPr lang="zh-CN" altLang="en-US" sz="1400" dirty="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输入内容输入内容输入内容输入内容输入内容输入内容输入内容输入内容输入内容输入内容输入内容输入内容输入内容输入内容输入内容输入内容输入内容输入内容输入内容输入内容输入内容输入内容输入内容</a:t>
            </a:r>
            <a:endParaRPr lang="zh-CN" altLang="en-US" sz="1400" dirty="0">
              <a:solidFill>
                <a:schemeClr val="tx1"/>
              </a:solidFill>
              <a:latin typeface="方正宋刻本秀楷简体" panose="02000000000000000000" charset="-122"/>
              <a:ea typeface="方正宋刻本秀楷简体" panose="02000000000000000000" charset="-122"/>
            </a:endParaRPr>
          </a:p>
          <a:p>
            <a:pPr algn="l" fontAlgn="auto">
              <a:lnSpc>
                <a:spcPct val="170000"/>
              </a:lnSpc>
            </a:pPr>
            <a:r>
              <a:rPr lang="zh-CN" altLang="en-US" sz="1400" dirty="0">
                <a:solidFill>
                  <a:schemeClr val="tx1"/>
                </a:solidFill>
                <a:latin typeface="方正宋刻本秀楷简体" panose="02000000000000000000" charset="-122"/>
                <a:ea typeface="方正宋刻本秀楷简体" panose="02000000000000000000" charset="-122"/>
              </a:rPr>
              <a:t>输入内容输入内容输入内容输入内容输入内容输入内容输入内容输入内容输入内容输入内容输入内容输入内容输入内容输入内容输入内容输入内容输入内容输入内容</a:t>
            </a:r>
            <a:endParaRPr lang="zh-CN" altLang="en-US" sz="1400" dirty="0">
              <a:solidFill>
                <a:schemeClr val="tx1"/>
              </a:solidFill>
              <a:latin typeface="方正宋刻本秀楷简体" panose="02000000000000000000" charset="-122"/>
              <a:ea typeface="方正宋刻本秀楷简体" panose="02000000000000000000" charset="-122"/>
            </a:endParaRPr>
          </a:p>
        </p:txBody>
      </p:sp>
      <p:sp>
        <p:nvSpPr>
          <p:cNvPr id="6" name="文本框 5"/>
          <p:cNvSpPr txBox="1"/>
          <p:nvPr/>
        </p:nvSpPr>
        <p:spPr>
          <a:xfrm>
            <a:off x="3418205" y="2173605"/>
            <a:ext cx="5650230" cy="768350"/>
          </a:xfrm>
          <a:prstGeom prst="rect">
            <a:avLst/>
          </a:prstGeom>
          <a:noFill/>
        </p:spPr>
        <p:txBody>
          <a:bodyPr wrap="square" rtlCol="0">
            <a:spAutoFit/>
          </a:bodyPr>
          <a:lstStyle/>
          <a:p>
            <a:r>
              <a:rPr lang="zh-CN" altLang="en-US" sz="4400">
                <a:latin typeface="TypeLand 康熙字典體試用版" charset="-120"/>
                <a:ea typeface="TypeLand 康熙字典體試用版" charset="-120"/>
                <a:sym typeface="+mn-ea"/>
              </a:rPr>
              <a:t>输入标题，输入标题</a:t>
            </a:r>
            <a:endParaRPr lang="zh-CN" altLang="en-US" sz="4400">
              <a:latin typeface="TypeLand 康熙字典體試用版" charset="-120"/>
              <a:ea typeface="TypeLand 康熙字典體試用版" charset="-120"/>
              <a:sym typeface="+mn-ea"/>
            </a:endParaRPr>
          </a:p>
        </p:txBody>
      </p:sp>
      <p:pic>
        <p:nvPicPr>
          <p:cNvPr id="5" name="图片 4" descr="H:\研究生会新闻中心\品味华中大\微信图片_20181016102938.jpg微信图片_20181016102938"/>
          <p:cNvPicPr>
            <a:picLocks noChangeAspect="1"/>
          </p:cNvPicPr>
          <p:nvPr/>
        </p:nvPicPr>
        <p:blipFill>
          <a:blip r:embed="rId2"/>
          <a:srcRect l="47205" r="-17591"/>
          <a:stretch>
            <a:fillRect/>
          </a:stretch>
        </p:blipFill>
        <p:spPr>
          <a:xfrm>
            <a:off x="-8255" y="1125855"/>
            <a:ext cx="4126230" cy="4605020"/>
          </a:xfrm>
          <a:prstGeom prst="rect">
            <a:avLst/>
          </a:prstGeom>
        </p:spPr>
      </p:pic>
      <p:sp>
        <p:nvSpPr>
          <p:cNvPr id="7" name="矩形 6"/>
          <p:cNvSpPr/>
          <p:nvPr/>
        </p:nvSpPr>
        <p:spPr>
          <a:xfrm>
            <a:off x="0" y="1125855"/>
            <a:ext cx="3075305" cy="460502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6310" y="4037965"/>
            <a:ext cx="2972435" cy="2057400"/>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09465" y="4037965"/>
            <a:ext cx="2972435" cy="2057400"/>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256905" y="4037965"/>
            <a:ext cx="2972435" cy="2057400"/>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047750" y="4328795"/>
            <a:ext cx="2790190" cy="1198880"/>
          </a:xfrm>
          <a:prstGeom prst="rect">
            <a:avLst/>
          </a:prstGeom>
          <a:noFill/>
        </p:spPr>
        <p:txBody>
          <a:bodyPr wrap="square" rtlCol="0">
            <a:spAutoFit/>
          </a:bodyPr>
          <a:lstStyle/>
          <a:p>
            <a:pPr algn="ctr" fontAlgn="auto">
              <a:lnSpc>
                <a:spcPct val="150000"/>
              </a:lnSpc>
            </a:pPr>
            <a:r>
              <a:rPr lang="zh-CN" altLang="en-US" sz="1200">
                <a:solidFill>
                  <a:schemeClr val="bg1"/>
                </a:solidFill>
                <a:latin typeface="方正宋刻本秀楷简体" panose="02000000000000000000" charset="-122"/>
                <a:ea typeface="方正宋刻本秀楷简体" panose="02000000000000000000" charset="-122"/>
              </a:rPr>
              <a:t>输入内容输入内容输入内容输入内容输入内容输入内容输入内容输入内容输入内容输入内容输入内容输入内容输入内容输入内容输入内容</a:t>
            </a:r>
            <a:endParaRPr lang="zh-CN" altLang="en-US" sz="1200">
              <a:solidFill>
                <a:schemeClr val="bg1"/>
              </a:solidFill>
              <a:latin typeface="方正宋刻本秀楷简体" panose="02000000000000000000" charset="-122"/>
              <a:ea typeface="方正宋刻本秀楷简体" panose="02000000000000000000" charset="-122"/>
            </a:endParaRPr>
          </a:p>
        </p:txBody>
      </p:sp>
      <p:sp>
        <p:nvSpPr>
          <p:cNvPr id="14" name="文本框 13"/>
          <p:cNvSpPr txBox="1"/>
          <p:nvPr/>
        </p:nvSpPr>
        <p:spPr>
          <a:xfrm>
            <a:off x="4700270" y="4328795"/>
            <a:ext cx="2790190" cy="1198880"/>
          </a:xfrm>
          <a:prstGeom prst="rect">
            <a:avLst/>
          </a:prstGeom>
          <a:noFill/>
        </p:spPr>
        <p:txBody>
          <a:bodyPr wrap="square" rtlCol="0">
            <a:spAutoFit/>
          </a:bodyPr>
          <a:lstStyle/>
          <a:p>
            <a:pPr algn="ctr" fontAlgn="auto">
              <a:lnSpc>
                <a:spcPct val="150000"/>
              </a:lnSpc>
            </a:pPr>
            <a:r>
              <a:rPr lang="zh-CN" altLang="en-US" sz="120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输入内容输入内容输入内容输入内容输入内容输入内容输入内容输入内容输入内容输入内容输入内容输入内容输入内容输入内容输入内容</a:t>
            </a:r>
            <a:endParaRPr lang="zh-CN" altLang="en-US" sz="1200">
              <a:solidFill>
                <a:schemeClr val="bg1"/>
              </a:solidFill>
              <a:latin typeface="方正宋刻本秀楷简体" panose="02000000000000000000" charset="-122"/>
              <a:ea typeface="方正宋刻本秀楷简体" panose="02000000000000000000" charset="-122"/>
            </a:endParaRPr>
          </a:p>
        </p:txBody>
      </p:sp>
      <p:sp>
        <p:nvSpPr>
          <p:cNvPr id="15" name="文本框 14"/>
          <p:cNvSpPr txBox="1"/>
          <p:nvPr/>
        </p:nvSpPr>
        <p:spPr>
          <a:xfrm>
            <a:off x="8348345" y="4328795"/>
            <a:ext cx="2790190" cy="1198880"/>
          </a:xfrm>
          <a:prstGeom prst="rect">
            <a:avLst/>
          </a:prstGeom>
          <a:noFill/>
        </p:spPr>
        <p:txBody>
          <a:bodyPr wrap="square" rtlCol="0">
            <a:spAutoFit/>
          </a:bodyPr>
          <a:lstStyle/>
          <a:p>
            <a:pPr algn="ctr" fontAlgn="auto">
              <a:lnSpc>
                <a:spcPct val="150000"/>
              </a:lnSpc>
            </a:pPr>
            <a:r>
              <a:rPr lang="zh-CN" altLang="en-US" sz="120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输入内容输入内容输入内容输入内容输入内容输入内容输入内容输入内容输入内容输入内容输入内容输入内容输入内容输入内容输入内容</a:t>
            </a:r>
            <a:endParaRPr lang="zh-CN" altLang="en-US" sz="1200">
              <a:solidFill>
                <a:schemeClr val="bg1"/>
              </a:solidFill>
              <a:latin typeface="方正宋刻本秀楷简体" panose="02000000000000000000" charset="-122"/>
              <a:ea typeface="方正宋刻本秀楷简体" panose="02000000000000000000" charset="-122"/>
            </a:endParaRPr>
          </a:p>
        </p:txBody>
      </p:sp>
      <p:pic>
        <p:nvPicPr>
          <p:cNvPr id="5" name="图片 4" descr="org_80c402ad507da2f7_1539250052000"/>
          <p:cNvPicPr>
            <a:picLocks noChangeAspect="1"/>
          </p:cNvPicPr>
          <p:nvPr/>
        </p:nvPicPr>
        <p:blipFill>
          <a:blip r:embed="rId1"/>
          <a:srcRect l="18148" r="13278"/>
          <a:stretch>
            <a:fillRect/>
          </a:stretch>
        </p:blipFill>
        <p:spPr>
          <a:xfrm>
            <a:off x="4623435" y="791845"/>
            <a:ext cx="2967990" cy="3246120"/>
          </a:xfrm>
          <a:prstGeom prst="rect">
            <a:avLst/>
          </a:prstGeom>
        </p:spPr>
      </p:pic>
      <p:pic>
        <p:nvPicPr>
          <p:cNvPr id="13" name="图片 12" descr="org_80c402ad507da2f7_1539250052000"/>
          <p:cNvPicPr>
            <a:picLocks noChangeAspect="1"/>
          </p:cNvPicPr>
          <p:nvPr/>
        </p:nvPicPr>
        <p:blipFill>
          <a:blip r:embed="rId1"/>
          <a:srcRect l="18148" r="13278"/>
          <a:stretch>
            <a:fillRect/>
          </a:stretch>
        </p:blipFill>
        <p:spPr>
          <a:xfrm>
            <a:off x="8261350" y="791845"/>
            <a:ext cx="2967990" cy="3246120"/>
          </a:xfrm>
          <a:prstGeom prst="rect">
            <a:avLst/>
          </a:prstGeom>
        </p:spPr>
      </p:pic>
      <p:pic>
        <p:nvPicPr>
          <p:cNvPr id="16" name="图片 15" descr="org_80c402ad507da2f7_1539250052000"/>
          <p:cNvPicPr>
            <a:picLocks noChangeAspect="1"/>
          </p:cNvPicPr>
          <p:nvPr/>
        </p:nvPicPr>
        <p:blipFill>
          <a:blip r:embed="rId1"/>
          <a:srcRect l="18148" r="13278"/>
          <a:stretch>
            <a:fillRect/>
          </a:stretch>
        </p:blipFill>
        <p:spPr>
          <a:xfrm>
            <a:off x="960755" y="791845"/>
            <a:ext cx="2967990" cy="3246120"/>
          </a:xfrm>
          <a:prstGeom prst="rect">
            <a:avLst/>
          </a:prstGeom>
        </p:spPr>
      </p:pic>
    </p:spTree>
  </p:cSld>
  <p:clrMapOvr>
    <a:masterClrMapping/>
  </p:clrMapOvr>
  <p:transition spd="slow">
    <p:wipe/>
  </p:transition>
  <p:timing>
    <p:tnLst>
      <p:par>
        <p:cTn id="1" dur="indefinite" restart="never" nodeType="tmRoot"/>
      </p:par>
    </p:tnLst>
    <p:bldLst>
      <p:bldP spid="12"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670" y="-1270"/>
            <a:ext cx="12245340" cy="2865120"/>
          </a:xfrm>
          <a:prstGeom prst="rect">
            <a:avLst/>
          </a:prstGeom>
        </p:spPr>
      </p:pic>
      <p:sp>
        <p:nvSpPr>
          <p:cNvPr id="7" name="矩形 6"/>
          <p:cNvSpPr/>
          <p:nvPr/>
        </p:nvSpPr>
        <p:spPr>
          <a:xfrm>
            <a:off x="1044575" y="1108075"/>
            <a:ext cx="762635" cy="3613785"/>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49985" y="1348105"/>
            <a:ext cx="551815" cy="3133725"/>
          </a:xfrm>
          <a:prstGeom prst="rect">
            <a:avLst/>
          </a:prstGeom>
          <a:noFill/>
        </p:spPr>
        <p:txBody>
          <a:bodyPr vert="eaVert" wrap="square" rtlCol="0">
            <a:spAutoFit/>
          </a:bodyPr>
          <a:lstStyle/>
          <a:p>
            <a:pPr algn="dist" fontAlgn="auto">
              <a:lnSpc>
                <a:spcPct val="100000"/>
              </a:lnSpc>
            </a:pPr>
            <a:r>
              <a:rPr lang="zh-CN" altLang="en-US" sz="2400">
                <a:solidFill>
                  <a:schemeClr val="bg1"/>
                </a:solidFill>
                <a:latin typeface="方正宋刻本秀楷简体" panose="02000000000000000000" charset="-122"/>
                <a:ea typeface="方正宋刻本秀楷简体" panose="02000000000000000000" charset="-122"/>
                <a:sym typeface="+mn-ea"/>
              </a:rPr>
              <a:t>单击此处输入标题</a:t>
            </a:r>
            <a:endParaRPr lang="zh-CN" altLang="en-US" sz="2400">
              <a:solidFill>
                <a:schemeClr val="bg1"/>
              </a:solidFill>
              <a:latin typeface="方正宋刻本秀楷简体" panose="02000000000000000000" charset="-122"/>
              <a:ea typeface="方正宋刻本秀楷简体" panose="02000000000000000000" charset="-122"/>
              <a:sym typeface="+mn-ea"/>
            </a:endParaRPr>
          </a:p>
        </p:txBody>
      </p:sp>
      <p:sp>
        <p:nvSpPr>
          <p:cNvPr id="5" name="文本框 4"/>
          <p:cNvSpPr txBox="1"/>
          <p:nvPr/>
        </p:nvSpPr>
        <p:spPr>
          <a:xfrm>
            <a:off x="1044575" y="5097780"/>
            <a:ext cx="10083800" cy="1189355"/>
          </a:xfrm>
          <a:prstGeom prst="rect">
            <a:avLst/>
          </a:prstGeom>
          <a:noFill/>
        </p:spPr>
        <p:txBody>
          <a:bodyPr wrap="square" rtlCol="0">
            <a:spAutoFit/>
          </a:bodyPr>
          <a:lstStyle/>
          <a:p>
            <a:pPr algn="l" fontAlgn="auto">
              <a:lnSpc>
                <a:spcPct val="170000"/>
              </a:lnSpc>
            </a:pPr>
            <a:r>
              <a:rPr lang="zh-CN" altLang="en-US" sz="1400">
                <a:solidFill>
                  <a:schemeClr val="tx1"/>
                </a:solidFill>
                <a:latin typeface="方正宋刻本秀楷简体" panose="02000000000000000000" charset="-122"/>
                <a:ea typeface="方正宋刻本秀楷简体" panose="02000000000000000000" charset="-122"/>
              </a:rPr>
              <a:t>输入内容输入内容输入内容输入内容输入内容输入内容输入内容输入内容输入内容</a:t>
            </a:r>
            <a:r>
              <a:rPr lang="zh-CN" altLang="en-US" sz="140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400">
              <a:solidFill>
                <a:schemeClr val="tx1"/>
              </a:solidFill>
              <a:latin typeface="方正宋刻本秀楷简体" panose="02000000000000000000" charset="-122"/>
              <a:ea typeface="方正宋刻本秀楷简体" panose="02000000000000000000" charset="-122"/>
            </a:endParaRPr>
          </a:p>
          <a:p>
            <a:pPr algn="l" fontAlgn="auto">
              <a:lnSpc>
                <a:spcPct val="170000"/>
              </a:lnSpc>
            </a:pPr>
            <a:r>
              <a:rPr lang="zh-CN" altLang="en-US" sz="140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a:t>
            </a:r>
            <a:endParaRPr lang="zh-CN" altLang="en-US" sz="1400">
              <a:solidFill>
                <a:schemeClr val="tx1"/>
              </a:solidFill>
              <a:latin typeface="方正宋刻本秀楷简体" panose="02000000000000000000" charset="-122"/>
              <a:ea typeface="方正宋刻本秀楷简体" panose="02000000000000000000" charset="-122"/>
            </a:endParaRPr>
          </a:p>
        </p:txBody>
      </p:sp>
      <p:sp>
        <p:nvSpPr>
          <p:cNvPr id="9" name="文本框 8"/>
          <p:cNvSpPr txBox="1"/>
          <p:nvPr/>
        </p:nvSpPr>
        <p:spPr>
          <a:xfrm>
            <a:off x="10009505" y="3206115"/>
            <a:ext cx="551815" cy="570230"/>
          </a:xfrm>
          <a:prstGeom prst="rect">
            <a:avLst/>
          </a:prstGeom>
          <a:noFill/>
        </p:spPr>
        <p:txBody>
          <a:bodyPr vert="eaVert" wrap="square" rtlCol="0">
            <a:spAutoFit/>
          </a:bodyPr>
          <a:lstStyle/>
          <a:p>
            <a:r>
              <a:rPr lang="zh-CN" altLang="en-US" sz="2400">
                <a:latin typeface="方正宋刻本秀楷简体" panose="02000000000000000000" charset="-122"/>
                <a:ea typeface="方正宋刻本秀楷简体" panose="02000000000000000000" charset="-122"/>
              </a:rPr>
              <a:t>壹</a:t>
            </a:r>
            <a:endParaRPr lang="zh-CN" altLang="en-US" sz="2400">
              <a:latin typeface="方正宋刻本秀楷简体" panose="02000000000000000000" charset="-122"/>
              <a:ea typeface="方正宋刻本秀楷简体" panose="02000000000000000000" charset="-122"/>
            </a:endParaRPr>
          </a:p>
        </p:txBody>
      </p:sp>
      <p:cxnSp>
        <p:nvCxnSpPr>
          <p:cNvPr id="11" name="直接连接符 10"/>
          <p:cNvCxnSpPr/>
          <p:nvPr/>
        </p:nvCxnSpPr>
        <p:spPr>
          <a:xfrm>
            <a:off x="10015855" y="3206115"/>
            <a:ext cx="0" cy="15157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719185" y="3206115"/>
            <a:ext cx="1290320" cy="1515110"/>
          </a:xfrm>
          <a:prstGeom prst="rect">
            <a:avLst/>
          </a:prstGeom>
          <a:noFill/>
        </p:spPr>
        <p:txBody>
          <a:bodyPr vert="eaVert" wrap="square" rtlCol="0">
            <a:spAutoFit/>
          </a:bodyPr>
          <a:lstStyle/>
          <a:p>
            <a:pPr fontAlgn="auto">
              <a:lnSpc>
                <a:spcPct val="150000"/>
              </a:lnSpc>
            </a:pPr>
            <a:r>
              <a:rPr lang="zh-CN" altLang="en-US" sz="120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200">
              <a:latin typeface="方正宋刻本秀楷简体" panose="02000000000000000000" charset="-122"/>
              <a:ea typeface="方正宋刻本秀楷简体" panose="02000000000000000000" charset="-122"/>
            </a:endParaRPr>
          </a:p>
        </p:txBody>
      </p:sp>
      <p:sp>
        <p:nvSpPr>
          <p:cNvPr id="13" name="文本框 12"/>
          <p:cNvSpPr txBox="1"/>
          <p:nvPr/>
        </p:nvSpPr>
        <p:spPr>
          <a:xfrm>
            <a:off x="7799070" y="3206750"/>
            <a:ext cx="551815" cy="570230"/>
          </a:xfrm>
          <a:prstGeom prst="rect">
            <a:avLst/>
          </a:prstGeom>
          <a:noFill/>
        </p:spPr>
        <p:txBody>
          <a:bodyPr vert="eaVert" wrap="square" rtlCol="0">
            <a:spAutoFit/>
          </a:bodyPr>
          <a:lstStyle/>
          <a:p>
            <a:r>
              <a:rPr lang="zh-CN" altLang="en-US" sz="2400">
                <a:latin typeface="方正宋刻本秀楷简体" panose="02000000000000000000" charset="-122"/>
                <a:ea typeface="方正宋刻本秀楷简体" panose="02000000000000000000" charset="-122"/>
              </a:rPr>
              <a:t>贰</a:t>
            </a:r>
            <a:endParaRPr lang="zh-CN" altLang="en-US" sz="2400">
              <a:latin typeface="方正宋刻本秀楷简体" panose="02000000000000000000" charset="-122"/>
              <a:ea typeface="方正宋刻本秀楷简体" panose="02000000000000000000" charset="-122"/>
            </a:endParaRPr>
          </a:p>
        </p:txBody>
      </p:sp>
      <p:cxnSp>
        <p:nvCxnSpPr>
          <p:cNvPr id="14" name="直接连接符 13"/>
          <p:cNvCxnSpPr/>
          <p:nvPr/>
        </p:nvCxnSpPr>
        <p:spPr>
          <a:xfrm>
            <a:off x="7805420" y="3206750"/>
            <a:ext cx="0" cy="15157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508750" y="3206750"/>
            <a:ext cx="1290320" cy="1515110"/>
          </a:xfrm>
          <a:prstGeom prst="rect">
            <a:avLst/>
          </a:prstGeom>
          <a:noFill/>
        </p:spPr>
        <p:txBody>
          <a:bodyPr vert="eaVert" wrap="square" rtlCol="0">
            <a:spAutoFit/>
          </a:bodyPr>
          <a:lstStyle/>
          <a:p>
            <a:pPr fontAlgn="auto">
              <a:lnSpc>
                <a:spcPct val="150000"/>
              </a:lnSpc>
            </a:pPr>
            <a:r>
              <a:rPr lang="zh-CN" altLang="en-US" sz="1200">
                <a:latin typeface="方正宋刻本秀楷简体" panose="02000000000000000000" charset="-122"/>
                <a:ea typeface="方正宋刻本秀楷简体" panose="02000000000000000000" charset="-122"/>
              </a:rPr>
              <a:t>输入内容输入内容输入内容输入内容输入内容输入内容输入内容输入内容输入内容</a:t>
            </a:r>
            <a:endParaRPr lang="zh-CN" altLang="en-US" sz="1200">
              <a:latin typeface="方正宋刻本秀楷简体" panose="02000000000000000000" charset="-122"/>
              <a:ea typeface="方正宋刻本秀楷简体" panose="02000000000000000000" charset="-122"/>
            </a:endParaRPr>
          </a:p>
        </p:txBody>
      </p:sp>
      <p:sp>
        <p:nvSpPr>
          <p:cNvPr id="16" name="文本框 15"/>
          <p:cNvSpPr txBox="1"/>
          <p:nvPr/>
        </p:nvSpPr>
        <p:spPr>
          <a:xfrm>
            <a:off x="5589270" y="3206750"/>
            <a:ext cx="551815" cy="570230"/>
          </a:xfrm>
          <a:prstGeom prst="rect">
            <a:avLst/>
          </a:prstGeom>
          <a:noFill/>
        </p:spPr>
        <p:txBody>
          <a:bodyPr vert="eaVert" wrap="square" rtlCol="0">
            <a:spAutoFit/>
          </a:bodyPr>
          <a:lstStyle/>
          <a:p>
            <a:r>
              <a:rPr lang="zh-CN" altLang="en-US" sz="2400">
                <a:latin typeface="方正宋刻本秀楷简体" panose="02000000000000000000" charset="-122"/>
                <a:ea typeface="方正宋刻本秀楷简体" panose="02000000000000000000" charset="-122"/>
              </a:rPr>
              <a:t>叁</a:t>
            </a:r>
            <a:endParaRPr lang="zh-CN" altLang="en-US" sz="2400">
              <a:latin typeface="方正宋刻本秀楷简体" panose="02000000000000000000" charset="-122"/>
              <a:ea typeface="方正宋刻本秀楷简体" panose="02000000000000000000" charset="-122"/>
            </a:endParaRPr>
          </a:p>
        </p:txBody>
      </p:sp>
      <p:cxnSp>
        <p:nvCxnSpPr>
          <p:cNvPr id="17" name="直接连接符 16"/>
          <p:cNvCxnSpPr/>
          <p:nvPr/>
        </p:nvCxnSpPr>
        <p:spPr>
          <a:xfrm>
            <a:off x="5595620" y="3206750"/>
            <a:ext cx="0" cy="15157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298950" y="3206750"/>
            <a:ext cx="1290320" cy="1515110"/>
          </a:xfrm>
          <a:prstGeom prst="rect">
            <a:avLst/>
          </a:prstGeom>
          <a:noFill/>
        </p:spPr>
        <p:txBody>
          <a:bodyPr vert="eaVert" wrap="square" rtlCol="0">
            <a:spAutoFit/>
          </a:bodyPr>
          <a:lstStyle/>
          <a:p>
            <a:pPr fontAlgn="auto">
              <a:lnSpc>
                <a:spcPct val="150000"/>
              </a:lnSpc>
            </a:pPr>
            <a:r>
              <a:rPr lang="zh-CN" altLang="en-US" sz="120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200">
              <a:latin typeface="方正宋刻本秀楷简体" panose="02000000000000000000" charset="-122"/>
              <a:ea typeface="方正宋刻本秀楷简体" panose="02000000000000000000" charset="-122"/>
            </a:endParaRPr>
          </a:p>
        </p:txBody>
      </p:sp>
      <p:sp>
        <p:nvSpPr>
          <p:cNvPr id="30" name="矩形 29"/>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par>
    </p:tnLst>
    <p:bldLst>
      <p:bldP spid="7"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4770" y="2200910"/>
            <a:ext cx="12321540" cy="4655820"/>
          </a:xfrm>
          <a:prstGeom prst="rect">
            <a:avLst/>
          </a:prstGeom>
        </p:spPr>
      </p:pic>
      <p:sp>
        <p:nvSpPr>
          <p:cNvPr id="9" name="矩形 8"/>
          <p:cNvSpPr/>
          <p:nvPr/>
        </p:nvSpPr>
        <p:spPr>
          <a:xfrm>
            <a:off x="-8255" y="-93345"/>
            <a:ext cx="12209145" cy="2320290"/>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230745" y="38100"/>
            <a:ext cx="4245610" cy="2057400"/>
          </a:xfrm>
          <a:prstGeom prst="rect">
            <a:avLst/>
          </a:prstGeom>
          <a:noFill/>
          <a:effectLst>
            <a:outerShdw blurRad="50800" dist="25400" dir="2700000" algn="tl" rotWithShape="0">
              <a:prstClr val="black">
                <a:alpha val="40000"/>
              </a:prstClr>
            </a:outerShdw>
          </a:effectLst>
        </p:spPr>
        <p:txBody>
          <a:bodyPr vert="eaVert" wrap="square" rtlCol="0">
            <a:spAutoFit/>
          </a:bodyPr>
          <a:lstStyle/>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p:txBody>
      </p:sp>
      <p:sp>
        <p:nvSpPr>
          <p:cNvPr id="10" name="文本框 9"/>
          <p:cNvSpPr txBox="1"/>
          <p:nvPr/>
        </p:nvSpPr>
        <p:spPr>
          <a:xfrm>
            <a:off x="5082089" y="-191566"/>
            <a:ext cx="2029460" cy="5902551"/>
          </a:xfrm>
          <a:prstGeom prst="rect">
            <a:avLst/>
          </a:prstGeom>
          <a:noFill/>
          <a:effectLst>
            <a:outerShdw blurRad="50800" dist="38100" dir="2700000" algn="tl" rotWithShape="0">
              <a:prstClr val="black">
                <a:alpha val="40000"/>
              </a:prstClr>
            </a:outerShdw>
          </a:effectLst>
        </p:spPr>
        <p:txBody>
          <a:bodyPr vert="eaVert" wrap="square" rtlCol="0">
            <a:spAutoFit/>
          </a:bodyPr>
          <a:lstStyle/>
          <a:p>
            <a:pPr algn="ctr"/>
            <a:r>
              <a:rPr lang="zh-CN" altLang="en-US" sz="12000" b="1" dirty="0">
                <a:solidFill>
                  <a:schemeClr val="bg1"/>
                </a:solidFill>
                <a:latin typeface="TypeLand 康熙字典體試用版" charset="-120"/>
                <a:ea typeface="TypeLand 康熙字典體試用版" charset="-120"/>
              </a:rPr>
              <a:t>再  会</a:t>
            </a:r>
            <a:endParaRPr lang="zh-CN" altLang="en-US" sz="12000" b="1" dirty="0">
              <a:solidFill>
                <a:schemeClr val="bg1"/>
              </a:solidFill>
              <a:latin typeface="TypeLand 康熙字典體試用版" charset="-120"/>
              <a:ea typeface="TypeLand 康熙字典體試用版" charset="-120"/>
            </a:endParaRPr>
          </a:p>
        </p:txBody>
      </p:sp>
      <p:sp>
        <p:nvSpPr>
          <p:cNvPr id="5" name="矩形 4"/>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924560" y="38100"/>
            <a:ext cx="4245610" cy="2057400"/>
          </a:xfrm>
          <a:prstGeom prst="rect">
            <a:avLst/>
          </a:prstGeom>
          <a:noFill/>
          <a:effectLst>
            <a:outerShdw blurRad="50800" dist="25400" dir="2700000" algn="tl" rotWithShape="0">
              <a:prstClr val="black">
                <a:alpha val="40000"/>
              </a:prstClr>
            </a:outerShdw>
          </a:effectLst>
        </p:spPr>
        <p:txBody>
          <a:bodyPr vert="eaVert" wrap="square" rtlCol="0">
            <a:spAutoFit/>
          </a:bodyPr>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a:p>
            <a:pPr fontAlgn="auto">
              <a:lnSpc>
                <a:spcPct val="200000"/>
              </a:lnSpc>
            </a:pPr>
            <a:r>
              <a:rPr lang="zh-CN" altLang="en-US" sz="1200" dirty="0">
                <a:solidFill>
                  <a:schemeClr val="bg1"/>
                </a:solidFill>
                <a:latin typeface="方正宋刻本秀楷简体" panose="02000000000000000000" charset="-122"/>
                <a:ea typeface="方正宋刻本秀楷简体" panose="02000000000000000000" charset="-122"/>
                <a:sym typeface="+mn-ea"/>
              </a:rPr>
              <a:t>输入内容输入内容输入内容输入内容</a:t>
            </a:r>
            <a:endParaRPr lang="zh-CN" altLang="en-US" sz="1200" dirty="0">
              <a:solidFill>
                <a:schemeClr val="bg1"/>
              </a:solidFill>
              <a:latin typeface="方正宋刻本秀楷简体" panose="02000000000000000000" charset="-122"/>
              <a:ea typeface="方正宋刻本秀楷简体" panose="02000000000000000000" charset="-122"/>
              <a:sym typeface="+mn-ea"/>
            </a:endParaRP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255" y="1156970"/>
            <a:ext cx="12209145" cy="4544695"/>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8133715" y="1922145"/>
            <a:ext cx="1797050" cy="3014980"/>
            <a:chOff x="13588" y="3916"/>
            <a:chExt cx="2830" cy="4748"/>
          </a:xfrm>
        </p:grpSpPr>
        <p:sp>
          <p:nvSpPr>
            <p:cNvPr id="5" name="矩形 4"/>
            <p:cNvSpPr/>
            <p:nvPr/>
          </p:nvSpPr>
          <p:spPr>
            <a:xfrm>
              <a:off x="13723" y="3916"/>
              <a:ext cx="2561" cy="474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588" y="4372"/>
              <a:ext cx="2831" cy="3835"/>
            </a:xfrm>
            <a:prstGeom prst="rect">
              <a:avLst/>
            </a:prstGeom>
            <a:solidFill>
              <a:srgbClr val="FCC95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475818" y="2070735"/>
            <a:ext cx="1413510" cy="2718435"/>
          </a:xfrm>
          <a:prstGeom prst="rect">
            <a:avLst/>
          </a:prstGeom>
          <a:noFill/>
          <a:effectLst/>
        </p:spPr>
        <p:txBody>
          <a:bodyPr vert="eaVert" wrap="square" rtlCol="0">
            <a:spAutoFit/>
          </a:bodyPr>
          <a:lstStyle/>
          <a:p>
            <a:pPr algn="ctr"/>
            <a:r>
              <a:rPr lang="zh-CN" altLang="en-US" sz="8000" dirty="0">
                <a:solidFill>
                  <a:schemeClr val="tx1"/>
                </a:solidFill>
                <a:latin typeface="TypeLand 康熙字典體試用版" charset="-120"/>
                <a:ea typeface="TypeLand 康熙字典體試用版" charset="-120"/>
              </a:rPr>
              <a:t>前 言</a:t>
            </a:r>
            <a:endParaRPr lang="zh-CN" altLang="en-US" sz="8000" dirty="0">
              <a:solidFill>
                <a:schemeClr val="tx1"/>
              </a:solidFill>
              <a:latin typeface="TypeLand 康熙字典體試用版" charset="-120"/>
              <a:ea typeface="TypeLand 康熙字典體試用版" charset="-120"/>
            </a:endParaRPr>
          </a:p>
        </p:txBody>
      </p:sp>
      <p:grpSp>
        <p:nvGrpSpPr>
          <p:cNvPr id="11" name="组合 10"/>
          <p:cNvGrpSpPr/>
          <p:nvPr/>
        </p:nvGrpSpPr>
        <p:grpSpPr>
          <a:xfrm>
            <a:off x="9592945" y="4156075"/>
            <a:ext cx="687070" cy="1148080"/>
            <a:chOff x="15993" y="7659"/>
            <a:chExt cx="1082" cy="1808"/>
          </a:xfrm>
        </p:grpSpPr>
        <p:pic>
          <p:nvPicPr>
            <p:cNvPr id="8" name="图片 7" descr="7ae253324a9dc50efcc2889339175ecd"/>
            <p:cNvPicPr>
              <a:picLocks noChangeAspect="1"/>
            </p:cNvPicPr>
            <p:nvPr/>
          </p:nvPicPr>
          <p:blipFill>
            <a:blip r:embed="rId1" cstate="screen"/>
            <a:srcRect/>
            <a:stretch>
              <a:fillRect/>
            </a:stretch>
          </p:blipFill>
          <p:spPr>
            <a:xfrm>
              <a:off x="15993" y="7660"/>
              <a:ext cx="1082" cy="1806"/>
            </a:xfrm>
            <a:prstGeom prst="rect">
              <a:avLst/>
            </a:prstGeom>
          </p:spPr>
        </p:pic>
        <p:sp>
          <p:nvSpPr>
            <p:cNvPr id="9" name="文本框 8"/>
            <p:cNvSpPr txBox="1"/>
            <p:nvPr/>
          </p:nvSpPr>
          <p:spPr>
            <a:xfrm>
              <a:off x="16006" y="7659"/>
              <a:ext cx="966" cy="1808"/>
            </a:xfrm>
            <a:prstGeom prst="rect">
              <a:avLst/>
            </a:prstGeom>
            <a:noFill/>
            <a:effectLst/>
          </p:spPr>
          <p:txBody>
            <a:bodyPr vert="eaVert" wrap="square" rtlCol="0">
              <a:spAutoFit/>
            </a:bodyPr>
            <a:lstStyle/>
            <a:p>
              <a:pPr algn="ctr"/>
              <a:r>
                <a:rPr lang="zh-CN" altLang="en-US" sz="2800">
                  <a:solidFill>
                    <a:schemeClr val="bg1"/>
                  </a:solidFill>
                  <a:latin typeface="TypeLand 康熙字典體試用版" charset="-120"/>
                  <a:ea typeface="TypeLand 康熙字典體試用版" charset="-120"/>
                </a:rPr>
                <a:t>华中</a:t>
              </a:r>
              <a:endParaRPr lang="zh-CN" altLang="en-US" sz="2800">
                <a:solidFill>
                  <a:schemeClr val="bg1"/>
                </a:solidFill>
                <a:latin typeface="TypeLand 康熙字典體試用版" charset="-120"/>
                <a:ea typeface="TypeLand 康熙字典體試用版" charset="-120"/>
              </a:endParaRPr>
            </a:p>
          </p:txBody>
        </p:sp>
      </p:grpSp>
      <p:sp>
        <p:nvSpPr>
          <p:cNvPr id="12" name="文本框 11"/>
          <p:cNvSpPr txBox="1"/>
          <p:nvPr/>
        </p:nvSpPr>
        <p:spPr>
          <a:xfrm>
            <a:off x="2669540" y="1679575"/>
            <a:ext cx="4752975" cy="3501390"/>
          </a:xfrm>
          <a:prstGeom prst="rect">
            <a:avLst/>
          </a:prstGeom>
          <a:noFill/>
        </p:spPr>
        <p:txBody>
          <a:bodyPr vert="eaVert" wrap="square" rtlCol="0">
            <a:spAutoFit/>
          </a:bodyPr>
          <a:lstStyle/>
          <a:p>
            <a:pPr algn="l" fontAlgn="auto">
              <a:lnSpc>
                <a:spcPct val="150000"/>
              </a:lnSpc>
            </a:pPr>
            <a:r>
              <a:rPr lang="zh-CN" altLang="en-US">
                <a:latin typeface="方正宋刻本秀楷简体" panose="02000000000000000000" charset="-122"/>
                <a:ea typeface="方正宋刻本秀楷简体" panose="02000000000000000000" charset="-122"/>
                <a:sym typeface="+mn-ea"/>
              </a:rPr>
              <a:t>输入内容</a:t>
            </a:r>
            <a:r>
              <a:rPr lang="zh-CN" altLang="en-US">
                <a:latin typeface="方正宋刻本秀楷简体" panose="02000000000000000000" charset="-122"/>
                <a:ea typeface="方正宋刻本秀楷简体" panose="02000000000000000000" charset="-122"/>
                <a:sym typeface="+mn-ea"/>
              </a:rPr>
              <a:t>输入内容输入内容输入内容输入内容</a:t>
            </a:r>
            <a:endParaRPr lang="zh-CN" altLang="en-US">
              <a:latin typeface="方正宋刻本秀楷简体" panose="02000000000000000000" charset="-122"/>
              <a:ea typeface="方正宋刻本秀楷简体" panose="02000000000000000000" charset="-122"/>
              <a:sym typeface="+mn-ea"/>
            </a:endParaRPr>
          </a:p>
          <a:p>
            <a:pPr algn="l" fontAlgn="auto">
              <a:lnSpc>
                <a:spcPct val="150000"/>
              </a:lnSpc>
            </a:pPr>
            <a:r>
              <a:rPr lang="zh-CN" altLang="en-US">
                <a:latin typeface="方正宋刻本秀楷简体" panose="02000000000000000000" charset="-122"/>
                <a:ea typeface="方正宋刻本秀楷简体" panose="02000000000000000000" charset="-122"/>
                <a:sym typeface="+mn-ea"/>
              </a:rPr>
              <a:t>输入内容输入内容</a:t>
            </a:r>
            <a:endParaRPr lang="zh-CN" altLang="en-US">
              <a:latin typeface="方正宋刻本秀楷简体" panose="02000000000000000000" charset="-122"/>
              <a:ea typeface="方正宋刻本秀楷简体" panose="02000000000000000000" charset="-122"/>
              <a:sym typeface="+mn-ea"/>
            </a:endParaRPr>
          </a:p>
          <a:p>
            <a:pPr algn="l" fontAlgn="auto">
              <a:lnSpc>
                <a:spcPct val="150000"/>
              </a:lnSpc>
            </a:pPr>
            <a:r>
              <a:rPr lang="zh-CN" altLang="en-US">
                <a:latin typeface="方正宋刻本秀楷简体" panose="02000000000000000000" charset="-122"/>
                <a:ea typeface="方正宋刻本秀楷简体" panose="02000000000000000000" charset="-122"/>
                <a:sym typeface="+mn-ea"/>
              </a:rPr>
              <a:t>输入内容</a:t>
            </a:r>
            <a:endParaRPr lang="zh-CN" altLang="en-US">
              <a:latin typeface="方正宋刻本秀楷简体" panose="02000000000000000000" charset="-122"/>
              <a:ea typeface="方正宋刻本秀楷简体" panose="02000000000000000000" charset="-122"/>
              <a:sym typeface="+mn-ea"/>
            </a:endParaRPr>
          </a:p>
          <a:p>
            <a:pPr algn="l" fontAlgn="auto">
              <a:lnSpc>
                <a:spcPct val="150000"/>
              </a:lnSpc>
            </a:pPr>
            <a:r>
              <a:rPr lang="zh-CN" altLang="en-US">
                <a:latin typeface="方正宋刻本秀楷简体" panose="02000000000000000000" charset="-122"/>
                <a:ea typeface="方正宋刻本秀楷简体" panose="02000000000000000000" charset="-122"/>
                <a:sym typeface="+mn-ea"/>
              </a:rPr>
              <a:t>输入内容输入内容输入内容</a:t>
            </a:r>
            <a:endParaRPr lang="zh-CN" altLang="en-US">
              <a:latin typeface="方正宋刻本秀楷简体" panose="02000000000000000000" charset="-122"/>
              <a:ea typeface="方正宋刻本秀楷简体" panose="02000000000000000000" charset="-122"/>
              <a:sym typeface="+mn-ea"/>
            </a:endParaRPr>
          </a:p>
          <a:p>
            <a:pPr algn="l" fontAlgn="auto">
              <a:lnSpc>
                <a:spcPct val="150000"/>
              </a:lnSpc>
            </a:pPr>
            <a:r>
              <a:rPr lang="zh-CN" altLang="en-US">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a:latin typeface="方正宋刻本秀楷简体" panose="02000000000000000000" charset="-122"/>
              <a:ea typeface="方正宋刻本秀楷简体" panose="02000000000000000000" charset="-122"/>
              <a:sym typeface="+mn-ea"/>
            </a:endParaRPr>
          </a:p>
          <a:p>
            <a:pPr algn="l" fontAlgn="auto">
              <a:lnSpc>
                <a:spcPct val="150000"/>
              </a:lnSpc>
            </a:pPr>
            <a:r>
              <a:rPr lang="zh-CN" altLang="en-US">
                <a:latin typeface="方正宋刻本秀楷简体" panose="02000000000000000000" charset="-122"/>
                <a:ea typeface="方正宋刻本秀楷简体" panose="02000000000000000000" charset="-122"/>
                <a:sym typeface="+mn-ea"/>
              </a:rPr>
              <a:t>输入内容输入内容输入内容</a:t>
            </a:r>
            <a:endParaRPr lang="zh-CN" altLang="en-US">
              <a:latin typeface="方正宋刻本秀楷简体" panose="02000000000000000000" charset="-122"/>
              <a:ea typeface="方正宋刻本秀楷简体" panose="02000000000000000000" charset="-122"/>
              <a:sym typeface="+mn-ea"/>
            </a:endParaRPr>
          </a:p>
          <a:p>
            <a:pPr algn="l" fontAlgn="auto">
              <a:lnSpc>
                <a:spcPct val="150000"/>
              </a:lnSpc>
            </a:pPr>
            <a:r>
              <a:rPr lang="zh-CN" altLang="en-US">
                <a:latin typeface="方正宋刻本秀楷简体" panose="02000000000000000000" charset="-122"/>
                <a:ea typeface="方正宋刻本秀楷简体" panose="02000000000000000000" charset="-122"/>
                <a:sym typeface="+mn-ea"/>
              </a:rPr>
              <a:t>输入内容输入内容输入内容输入内容</a:t>
            </a:r>
            <a:endParaRPr lang="zh-CN" altLang="en-US">
              <a:latin typeface="方正宋刻本秀楷简体" panose="02000000000000000000" charset="-122"/>
              <a:ea typeface="方正宋刻本秀楷简体" panose="02000000000000000000" charset="-122"/>
              <a:sym typeface="+mn-ea"/>
            </a:endParaRPr>
          </a:p>
        </p:txBody>
      </p:sp>
      <p:sp>
        <p:nvSpPr>
          <p:cNvPr id="14" name="矩形 13"/>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par>
    </p:tnLst>
    <p:bldLst>
      <p:bldP spid="1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4770" y="-64770"/>
            <a:ext cx="12321540" cy="6987540"/>
          </a:xfrm>
          <a:prstGeom prst="rect">
            <a:avLst/>
          </a:prstGeom>
        </p:spPr>
      </p:pic>
      <p:sp>
        <p:nvSpPr>
          <p:cNvPr id="5" name="矩形 4"/>
          <p:cNvSpPr/>
          <p:nvPr/>
        </p:nvSpPr>
        <p:spPr>
          <a:xfrm>
            <a:off x="-199390" y="-396240"/>
            <a:ext cx="12882880" cy="7320915"/>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68475" y="1264285"/>
            <a:ext cx="1882775" cy="4327525"/>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651250" y="1264920"/>
            <a:ext cx="7485380" cy="432689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162697" y="2068830"/>
            <a:ext cx="1413510" cy="2718435"/>
          </a:xfrm>
          <a:prstGeom prst="rect">
            <a:avLst/>
          </a:prstGeom>
          <a:noFill/>
          <a:effectLst/>
        </p:spPr>
        <p:txBody>
          <a:bodyPr vert="eaVert" wrap="square" rtlCol="0">
            <a:spAutoFit/>
          </a:bodyPr>
          <a:lstStyle/>
          <a:p>
            <a:pPr algn="ctr"/>
            <a:r>
              <a:rPr lang="zh-CN" altLang="en-US" sz="8000">
                <a:solidFill>
                  <a:schemeClr val="tx1"/>
                </a:solidFill>
                <a:latin typeface="TypeLand 康熙字典體試用版" charset="-120"/>
                <a:ea typeface="TypeLand 康熙字典體試用版" charset="-120"/>
              </a:rPr>
              <a:t>目 录</a:t>
            </a:r>
            <a:endParaRPr lang="zh-CN" altLang="en-US" sz="8000">
              <a:solidFill>
                <a:schemeClr val="tx1"/>
              </a:solidFill>
              <a:latin typeface="TypeLand 康熙字典體試用版" charset="-120"/>
              <a:ea typeface="TypeLand 康熙字典體試用版" charset="-120"/>
            </a:endParaRPr>
          </a:p>
        </p:txBody>
      </p:sp>
      <p:sp>
        <p:nvSpPr>
          <p:cNvPr id="13" name="矩形 12"/>
          <p:cNvSpPr/>
          <p:nvPr/>
        </p:nvSpPr>
        <p:spPr>
          <a:xfrm>
            <a:off x="4188460" y="1482725"/>
            <a:ext cx="367665" cy="3676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魚石行書" panose="03000509000000000000" charset="0"/>
                <a:ea typeface="魚石行書" panose="03000509000000000000" charset="0"/>
              </a:rPr>
              <a:t>1</a:t>
            </a:r>
            <a:endParaRPr lang="en-US" altLang="zh-CN" sz="2000" b="1">
              <a:solidFill>
                <a:schemeClr val="tx1"/>
              </a:solidFill>
              <a:latin typeface="魚石行書" panose="03000509000000000000" charset="0"/>
              <a:ea typeface="魚石行書" panose="03000509000000000000" charset="0"/>
            </a:endParaRPr>
          </a:p>
        </p:txBody>
      </p:sp>
      <p:sp>
        <p:nvSpPr>
          <p:cNvPr id="14" name="文本框 13"/>
          <p:cNvSpPr txBox="1"/>
          <p:nvPr/>
        </p:nvSpPr>
        <p:spPr>
          <a:xfrm>
            <a:off x="4632325" y="1451610"/>
            <a:ext cx="1220470" cy="429895"/>
          </a:xfrm>
          <a:prstGeom prst="rect">
            <a:avLst/>
          </a:prstGeom>
          <a:noFill/>
        </p:spPr>
        <p:txBody>
          <a:bodyPr wrap="square" rtlCol="0">
            <a:spAutoFit/>
          </a:bodyPr>
          <a:lstStyle/>
          <a:p>
            <a:r>
              <a:rPr lang="zh-CN" altLang="en-US" sz="2200">
                <a:latin typeface="方正宋刻本秀楷简体" panose="02000000000000000000" charset="-122"/>
                <a:ea typeface="方正宋刻本秀楷简体" panose="02000000000000000000" charset="-122"/>
              </a:rPr>
              <a:t>标题</a:t>
            </a:r>
            <a:endParaRPr lang="zh-CN" altLang="en-US" sz="2200">
              <a:latin typeface="方正宋刻本秀楷简体" panose="02000000000000000000" charset="-122"/>
              <a:ea typeface="方正宋刻本秀楷简体" panose="02000000000000000000" charset="-122"/>
            </a:endParaRPr>
          </a:p>
        </p:txBody>
      </p:sp>
      <p:sp>
        <p:nvSpPr>
          <p:cNvPr id="15" name="文本框 14"/>
          <p:cNvSpPr txBox="1"/>
          <p:nvPr/>
        </p:nvSpPr>
        <p:spPr>
          <a:xfrm>
            <a:off x="4081145" y="1913255"/>
            <a:ext cx="6212840" cy="521970"/>
          </a:xfrm>
          <a:prstGeom prst="rect">
            <a:avLst/>
          </a:prstGeom>
          <a:noFill/>
        </p:spPr>
        <p:txBody>
          <a:bodyPr wrap="square" rtlCol="0">
            <a:spAutoFit/>
          </a:bodyPr>
          <a:lstStyle/>
          <a:p>
            <a:pPr fontAlgn="auto">
              <a:lnSpc>
                <a:spcPct val="100000"/>
              </a:lnSpc>
            </a:pPr>
            <a:r>
              <a:rPr lang="zh-CN" altLang="en-US" sz="1400">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400">
              <a:latin typeface="方正宋刻本秀楷简体" panose="02000000000000000000" charset="-122"/>
              <a:ea typeface="方正宋刻本秀楷简体" panose="02000000000000000000" charset="-122"/>
              <a:sym typeface="+mn-ea"/>
            </a:endParaRPr>
          </a:p>
          <a:p>
            <a:pPr fontAlgn="auto">
              <a:lnSpc>
                <a:spcPct val="100000"/>
              </a:lnSpc>
            </a:pPr>
            <a:endParaRPr lang="zh-CN" altLang="en-US" sz="1400">
              <a:latin typeface="方正宋刻本秀楷简体" panose="02000000000000000000" charset="-122"/>
              <a:ea typeface="方正宋刻本秀楷简体" panose="02000000000000000000" charset="-122"/>
              <a:sym typeface="+mn-ea"/>
            </a:endParaRPr>
          </a:p>
        </p:txBody>
      </p:sp>
      <p:cxnSp>
        <p:nvCxnSpPr>
          <p:cNvPr id="11" name="直接连接符 10"/>
          <p:cNvCxnSpPr/>
          <p:nvPr/>
        </p:nvCxnSpPr>
        <p:spPr>
          <a:xfrm>
            <a:off x="4171950" y="2272030"/>
            <a:ext cx="59982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188460" y="2509520"/>
            <a:ext cx="367665" cy="3676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魚石行書" panose="03000509000000000000" charset="0"/>
                <a:ea typeface="魚石行書" panose="03000509000000000000" charset="0"/>
              </a:rPr>
              <a:t>2</a:t>
            </a:r>
            <a:endParaRPr lang="en-US" altLang="zh-CN" sz="2000" b="1">
              <a:solidFill>
                <a:schemeClr val="tx1"/>
              </a:solidFill>
              <a:latin typeface="魚石行書" panose="03000509000000000000" charset="0"/>
              <a:ea typeface="魚石行書" panose="03000509000000000000" charset="0"/>
            </a:endParaRPr>
          </a:p>
        </p:txBody>
      </p:sp>
      <p:sp>
        <p:nvSpPr>
          <p:cNvPr id="19" name="文本框 18"/>
          <p:cNvSpPr txBox="1"/>
          <p:nvPr/>
        </p:nvSpPr>
        <p:spPr>
          <a:xfrm>
            <a:off x="4632325" y="2478405"/>
            <a:ext cx="1220470" cy="429895"/>
          </a:xfrm>
          <a:prstGeom prst="rect">
            <a:avLst/>
          </a:prstGeom>
          <a:noFill/>
        </p:spPr>
        <p:txBody>
          <a:bodyPr wrap="square" rtlCol="0">
            <a:spAutoFit/>
          </a:bodyPr>
          <a:lstStyle/>
          <a:p>
            <a:r>
              <a:rPr lang="zh-CN" altLang="en-US" sz="2200">
                <a:latin typeface="方正宋刻本秀楷简体" panose="02000000000000000000" charset="-122"/>
                <a:ea typeface="方正宋刻本秀楷简体" panose="02000000000000000000" charset="-122"/>
              </a:rPr>
              <a:t>标题</a:t>
            </a:r>
            <a:endParaRPr lang="zh-CN" altLang="en-US" sz="2200">
              <a:latin typeface="方正宋刻本秀楷简体" panose="02000000000000000000" charset="-122"/>
              <a:ea typeface="方正宋刻本秀楷简体" panose="02000000000000000000" charset="-122"/>
            </a:endParaRPr>
          </a:p>
        </p:txBody>
      </p:sp>
      <p:sp>
        <p:nvSpPr>
          <p:cNvPr id="20" name="文本框 19"/>
          <p:cNvSpPr txBox="1"/>
          <p:nvPr/>
        </p:nvSpPr>
        <p:spPr>
          <a:xfrm>
            <a:off x="4081145" y="2940050"/>
            <a:ext cx="6212840" cy="521970"/>
          </a:xfrm>
          <a:prstGeom prst="rect">
            <a:avLst/>
          </a:prstGeom>
          <a:noFill/>
        </p:spPr>
        <p:txBody>
          <a:bodyPr wrap="square" rtlCol="0">
            <a:spAutoFit/>
          </a:bodyPr>
          <a:lstStyle/>
          <a:p>
            <a:pPr fontAlgn="auto">
              <a:lnSpc>
                <a:spcPct val="100000"/>
              </a:lnSpc>
            </a:pPr>
            <a:r>
              <a:rPr lang="zh-CN" altLang="en-US" sz="1400">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400">
              <a:latin typeface="方正宋刻本秀楷简体" panose="02000000000000000000" charset="-122"/>
              <a:ea typeface="方正宋刻本秀楷简体" panose="02000000000000000000" charset="-122"/>
              <a:sym typeface="+mn-ea"/>
            </a:endParaRPr>
          </a:p>
          <a:p>
            <a:pPr fontAlgn="auto">
              <a:lnSpc>
                <a:spcPct val="100000"/>
              </a:lnSpc>
            </a:pPr>
            <a:endParaRPr lang="zh-CN" altLang="en-US" sz="1400" dirty="0">
              <a:latin typeface="方正宋刻本秀楷简体" panose="02000000000000000000" charset="-122"/>
              <a:ea typeface="方正宋刻本秀楷简体" panose="02000000000000000000" charset="-122"/>
              <a:sym typeface="+mn-ea"/>
            </a:endParaRPr>
          </a:p>
        </p:txBody>
      </p:sp>
      <p:cxnSp>
        <p:nvCxnSpPr>
          <p:cNvPr id="21" name="直接连接符 20"/>
          <p:cNvCxnSpPr/>
          <p:nvPr/>
        </p:nvCxnSpPr>
        <p:spPr>
          <a:xfrm>
            <a:off x="4171950" y="3298825"/>
            <a:ext cx="59982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188460" y="3544570"/>
            <a:ext cx="367665" cy="3676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魚石行書" panose="03000509000000000000" charset="0"/>
                <a:ea typeface="魚石行書" panose="03000509000000000000" charset="0"/>
              </a:rPr>
              <a:t>3</a:t>
            </a:r>
            <a:endParaRPr lang="en-US" altLang="zh-CN" sz="2000" b="1">
              <a:solidFill>
                <a:schemeClr val="tx1"/>
              </a:solidFill>
              <a:latin typeface="魚石行書" panose="03000509000000000000" charset="0"/>
              <a:ea typeface="魚石行書" panose="03000509000000000000" charset="0"/>
            </a:endParaRPr>
          </a:p>
        </p:txBody>
      </p:sp>
      <p:sp>
        <p:nvSpPr>
          <p:cNvPr id="23" name="文本框 22"/>
          <p:cNvSpPr txBox="1"/>
          <p:nvPr/>
        </p:nvSpPr>
        <p:spPr>
          <a:xfrm>
            <a:off x="4632325" y="3513455"/>
            <a:ext cx="1220470" cy="429895"/>
          </a:xfrm>
          <a:prstGeom prst="rect">
            <a:avLst/>
          </a:prstGeom>
          <a:noFill/>
        </p:spPr>
        <p:txBody>
          <a:bodyPr wrap="square" rtlCol="0">
            <a:spAutoFit/>
          </a:bodyPr>
          <a:lstStyle/>
          <a:p>
            <a:r>
              <a:rPr lang="zh-CN" altLang="en-US" sz="2200">
                <a:latin typeface="方正宋刻本秀楷简体" panose="02000000000000000000" charset="-122"/>
                <a:ea typeface="方正宋刻本秀楷简体" panose="02000000000000000000" charset="-122"/>
              </a:rPr>
              <a:t>标题</a:t>
            </a:r>
            <a:endParaRPr lang="zh-CN" altLang="en-US" sz="2200">
              <a:latin typeface="方正宋刻本秀楷简体" panose="02000000000000000000" charset="-122"/>
              <a:ea typeface="方正宋刻本秀楷简体" panose="02000000000000000000" charset="-122"/>
            </a:endParaRPr>
          </a:p>
        </p:txBody>
      </p:sp>
      <p:sp>
        <p:nvSpPr>
          <p:cNvPr id="24" name="文本框 23"/>
          <p:cNvSpPr txBox="1"/>
          <p:nvPr/>
        </p:nvSpPr>
        <p:spPr>
          <a:xfrm>
            <a:off x="4081145" y="3975100"/>
            <a:ext cx="6212840" cy="521970"/>
          </a:xfrm>
          <a:prstGeom prst="rect">
            <a:avLst/>
          </a:prstGeom>
          <a:noFill/>
        </p:spPr>
        <p:txBody>
          <a:bodyPr wrap="square" rtlCol="0">
            <a:spAutoFit/>
          </a:bodyPr>
          <a:lstStyle/>
          <a:p>
            <a:pPr fontAlgn="auto">
              <a:lnSpc>
                <a:spcPct val="100000"/>
              </a:lnSpc>
            </a:pPr>
            <a:r>
              <a:rPr lang="zh-CN" altLang="en-US" sz="1400">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400">
              <a:latin typeface="方正宋刻本秀楷简体" panose="02000000000000000000" charset="-122"/>
              <a:ea typeface="方正宋刻本秀楷简体" panose="02000000000000000000" charset="-122"/>
              <a:sym typeface="+mn-ea"/>
            </a:endParaRPr>
          </a:p>
          <a:p>
            <a:pPr fontAlgn="auto">
              <a:lnSpc>
                <a:spcPct val="100000"/>
              </a:lnSpc>
            </a:pPr>
            <a:endParaRPr lang="zh-CN" altLang="en-US" sz="1400">
              <a:latin typeface="方正宋刻本秀楷简体" panose="02000000000000000000" charset="-122"/>
              <a:ea typeface="方正宋刻本秀楷简体" panose="02000000000000000000" charset="-122"/>
              <a:sym typeface="+mn-ea"/>
            </a:endParaRPr>
          </a:p>
        </p:txBody>
      </p:sp>
      <p:cxnSp>
        <p:nvCxnSpPr>
          <p:cNvPr id="25" name="直接连接符 24"/>
          <p:cNvCxnSpPr/>
          <p:nvPr/>
        </p:nvCxnSpPr>
        <p:spPr>
          <a:xfrm>
            <a:off x="4171950" y="4333875"/>
            <a:ext cx="59982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188460" y="4584700"/>
            <a:ext cx="367665" cy="3676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魚石行書" panose="03000509000000000000" charset="0"/>
                <a:ea typeface="魚石行書" panose="03000509000000000000" charset="0"/>
              </a:rPr>
              <a:t>4</a:t>
            </a:r>
            <a:endParaRPr lang="en-US" altLang="zh-CN" sz="2000" b="1">
              <a:solidFill>
                <a:schemeClr val="tx1"/>
              </a:solidFill>
              <a:latin typeface="魚石行書" panose="03000509000000000000" charset="0"/>
              <a:ea typeface="魚石行書" panose="03000509000000000000" charset="0"/>
            </a:endParaRPr>
          </a:p>
        </p:txBody>
      </p:sp>
      <p:sp>
        <p:nvSpPr>
          <p:cNvPr id="27" name="文本框 26"/>
          <p:cNvSpPr txBox="1"/>
          <p:nvPr/>
        </p:nvSpPr>
        <p:spPr>
          <a:xfrm>
            <a:off x="4632325" y="4553585"/>
            <a:ext cx="1220470" cy="429895"/>
          </a:xfrm>
          <a:prstGeom prst="rect">
            <a:avLst/>
          </a:prstGeom>
          <a:noFill/>
        </p:spPr>
        <p:txBody>
          <a:bodyPr wrap="square" rtlCol="0">
            <a:spAutoFit/>
          </a:bodyPr>
          <a:lstStyle/>
          <a:p>
            <a:r>
              <a:rPr lang="zh-CN" altLang="en-US" sz="2200">
                <a:latin typeface="方正宋刻本秀楷简体" panose="02000000000000000000" charset="-122"/>
                <a:ea typeface="方正宋刻本秀楷简体" panose="02000000000000000000" charset="-122"/>
              </a:rPr>
              <a:t>标题</a:t>
            </a:r>
            <a:endParaRPr lang="zh-CN" altLang="en-US" sz="2200">
              <a:latin typeface="方正宋刻本秀楷简体" panose="02000000000000000000" charset="-122"/>
              <a:ea typeface="方正宋刻本秀楷简体" panose="02000000000000000000" charset="-122"/>
            </a:endParaRPr>
          </a:p>
        </p:txBody>
      </p:sp>
      <p:sp>
        <p:nvSpPr>
          <p:cNvPr id="28" name="文本框 27"/>
          <p:cNvSpPr txBox="1"/>
          <p:nvPr/>
        </p:nvSpPr>
        <p:spPr>
          <a:xfrm>
            <a:off x="4081145" y="5015230"/>
            <a:ext cx="6212840" cy="521970"/>
          </a:xfrm>
          <a:prstGeom prst="rect">
            <a:avLst/>
          </a:prstGeom>
          <a:noFill/>
        </p:spPr>
        <p:txBody>
          <a:bodyPr wrap="square" rtlCol="0">
            <a:spAutoFit/>
          </a:bodyPr>
          <a:lstStyle/>
          <a:p>
            <a:pPr fontAlgn="auto">
              <a:lnSpc>
                <a:spcPct val="100000"/>
              </a:lnSpc>
            </a:pPr>
            <a:r>
              <a:rPr lang="zh-CN" altLang="en-US" sz="1400">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400">
              <a:latin typeface="方正宋刻本秀楷简体" panose="02000000000000000000" charset="-122"/>
              <a:ea typeface="方正宋刻本秀楷简体" panose="02000000000000000000" charset="-122"/>
              <a:sym typeface="+mn-ea"/>
            </a:endParaRPr>
          </a:p>
          <a:p>
            <a:pPr fontAlgn="auto">
              <a:lnSpc>
                <a:spcPct val="100000"/>
              </a:lnSpc>
            </a:pPr>
            <a:endParaRPr lang="zh-CN" altLang="en-US" sz="1400">
              <a:latin typeface="方正宋刻本秀楷简体" panose="02000000000000000000" charset="-122"/>
              <a:ea typeface="方正宋刻本秀楷简体" panose="02000000000000000000" charset="-122"/>
              <a:sym typeface="+mn-ea"/>
            </a:endParaRPr>
          </a:p>
        </p:txBody>
      </p:sp>
      <p:sp>
        <p:nvSpPr>
          <p:cNvPr id="3" name="矩形 2"/>
          <p:cNvSpPr/>
          <p:nvPr/>
        </p:nvSpPr>
        <p:spPr>
          <a:xfrm flipV="1">
            <a:off x="-5079"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wipe/>
  </p:transition>
  <p:timing>
    <p:tnLst>
      <p:par>
        <p:cTn id="1" dur="indefinite" restart="never" nodeType="tmRoot"/>
      </p:par>
    </p:tnLst>
    <p:bldLst>
      <p:bldP spid="7" grpId="0" animBg="1"/>
      <p:bldP spid="10" grpId="1" animBg="1"/>
      <p:bldP spid="15" grpId="0"/>
      <p:bldP spid="20" grpId="0"/>
      <p:bldP spid="24"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255" y="1850390"/>
            <a:ext cx="10706100" cy="3157855"/>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8894445" y="2167255"/>
            <a:ext cx="1388745" cy="2525395"/>
            <a:chOff x="13588" y="3916"/>
            <a:chExt cx="2830" cy="4748"/>
          </a:xfrm>
        </p:grpSpPr>
        <p:sp>
          <p:nvSpPr>
            <p:cNvPr id="5" name="矩形 4"/>
            <p:cNvSpPr/>
            <p:nvPr/>
          </p:nvSpPr>
          <p:spPr>
            <a:xfrm>
              <a:off x="13723" y="3916"/>
              <a:ext cx="2561" cy="47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588" y="4372"/>
              <a:ext cx="2831" cy="3835"/>
            </a:xfrm>
            <a:prstGeom prst="rect">
              <a:avLst/>
            </a:prstGeom>
            <a:solidFill>
              <a:srgbClr val="FCC95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200382" y="2167255"/>
            <a:ext cx="1013460" cy="2524760"/>
          </a:xfrm>
          <a:prstGeom prst="rect">
            <a:avLst/>
          </a:prstGeom>
          <a:noFill/>
          <a:effectLst/>
        </p:spPr>
        <p:txBody>
          <a:bodyPr vert="eaVert" wrap="square" rtlCol="0">
            <a:spAutoFit/>
          </a:bodyPr>
          <a:lstStyle/>
          <a:p>
            <a:pPr algn="ctr"/>
            <a:r>
              <a:rPr lang="zh-CN" altLang="en-US" sz="5400" dirty="0">
                <a:solidFill>
                  <a:schemeClr val="tx1"/>
                </a:solidFill>
                <a:latin typeface="TypeLand 康熙字典體試用版" charset="-120"/>
                <a:ea typeface="TypeLand 康熙字典體試用版" charset="-120"/>
              </a:rPr>
              <a:t>第一章</a:t>
            </a:r>
            <a:endParaRPr lang="zh-CN" altLang="en-US" sz="5400" dirty="0">
              <a:solidFill>
                <a:schemeClr val="tx1"/>
              </a:solidFill>
              <a:latin typeface="TypeLand 康熙字典體試用版" charset="-120"/>
              <a:ea typeface="TypeLand 康熙字典體試用版" charset="-120"/>
            </a:endParaRPr>
          </a:p>
        </p:txBody>
      </p:sp>
      <p:sp>
        <p:nvSpPr>
          <p:cNvPr id="9" name="文本框 8"/>
          <p:cNvSpPr txBox="1"/>
          <p:nvPr/>
        </p:nvSpPr>
        <p:spPr>
          <a:xfrm>
            <a:off x="3583940" y="2167255"/>
            <a:ext cx="3991610" cy="2525395"/>
          </a:xfrm>
          <a:prstGeom prst="rect">
            <a:avLst/>
          </a:prstGeom>
          <a:noFill/>
        </p:spPr>
        <p:txBody>
          <a:bodyPr vert="eaVert" wrap="square" rtlCol="0">
            <a:spAutoFit/>
          </a:bodyPr>
          <a:lstStyle/>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p:txBody>
      </p:sp>
      <p:sp>
        <p:nvSpPr>
          <p:cNvPr id="8" name="文本框 7"/>
          <p:cNvSpPr txBox="1"/>
          <p:nvPr/>
        </p:nvSpPr>
        <p:spPr>
          <a:xfrm>
            <a:off x="7775575" y="2165985"/>
            <a:ext cx="690245" cy="2525395"/>
          </a:xfrm>
          <a:prstGeom prst="rect">
            <a:avLst/>
          </a:prstGeom>
          <a:noFill/>
        </p:spPr>
        <p:txBody>
          <a:bodyPr vert="eaVert" wrap="square" rtlCol="0">
            <a:spAutoFit/>
          </a:bodyPr>
          <a:lstStyle/>
          <a:p>
            <a:pPr fontAlgn="auto">
              <a:lnSpc>
                <a:spcPct val="150000"/>
              </a:lnSpc>
            </a:pPr>
            <a:r>
              <a:rPr lang="zh-CN" altLang="en-US" sz="2200">
                <a:solidFill>
                  <a:schemeClr val="tx1"/>
                </a:solidFill>
                <a:latin typeface="TypeLand 康熙字典體試用版" charset="-120"/>
                <a:ea typeface="TypeLand 康熙字典體試用版" charset="-120"/>
                <a:sym typeface="+mn-ea"/>
              </a:rPr>
              <a:t>单击此处输入标题</a:t>
            </a:r>
            <a:endParaRPr lang="zh-CN" altLang="en-US" sz="2200">
              <a:solidFill>
                <a:schemeClr val="tx1"/>
              </a:solidFill>
              <a:latin typeface="TypeLand 康熙字典體試用版" charset="-120"/>
              <a:ea typeface="TypeLand 康熙字典體試用版" charset="-120"/>
              <a:sym typeface="+mn-ea"/>
            </a:endParaRPr>
          </a:p>
        </p:txBody>
      </p:sp>
      <p:sp>
        <p:nvSpPr>
          <p:cNvPr id="30" name="矩形 29"/>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par>
    </p:tnLst>
    <p:bldLst>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181016102727"/>
          <p:cNvPicPr>
            <a:picLocks noChangeAspect="1"/>
          </p:cNvPicPr>
          <p:nvPr/>
        </p:nvPicPr>
        <p:blipFill>
          <a:blip r:embed="rId1"/>
          <a:stretch>
            <a:fillRect/>
          </a:stretch>
        </p:blipFill>
        <p:spPr>
          <a:xfrm>
            <a:off x="915035" y="842010"/>
            <a:ext cx="5010150" cy="3346450"/>
          </a:xfrm>
          <a:prstGeom prst="rect">
            <a:avLst/>
          </a:prstGeom>
        </p:spPr>
      </p:pic>
      <p:pic>
        <p:nvPicPr>
          <p:cNvPr id="3" name="图片 2" descr="微信图片_20181016103041"/>
          <p:cNvPicPr>
            <a:picLocks noChangeAspect="1"/>
          </p:cNvPicPr>
          <p:nvPr/>
        </p:nvPicPr>
        <p:blipFill>
          <a:blip r:embed="rId2"/>
          <a:srcRect t="28032" b="23477"/>
          <a:stretch>
            <a:fillRect/>
          </a:stretch>
        </p:blipFill>
        <p:spPr>
          <a:xfrm>
            <a:off x="915035" y="4380230"/>
            <a:ext cx="5009515" cy="1622425"/>
          </a:xfrm>
          <a:prstGeom prst="rect">
            <a:avLst/>
          </a:prstGeom>
        </p:spPr>
      </p:pic>
      <p:sp>
        <p:nvSpPr>
          <p:cNvPr id="8" name="矩形 7"/>
          <p:cNvSpPr/>
          <p:nvPr/>
        </p:nvSpPr>
        <p:spPr>
          <a:xfrm>
            <a:off x="6147435" y="842010"/>
            <a:ext cx="5039995" cy="51720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283325" y="1092200"/>
            <a:ext cx="2127250" cy="583565"/>
          </a:xfrm>
          <a:prstGeom prst="rect">
            <a:avLst/>
          </a:prstGeom>
          <a:noFill/>
        </p:spPr>
        <p:txBody>
          <a:bodyPr wrap="square" rtlCol="0">
            <a:spAutoFit/>
          </a:bodyPr>
          <a:lstStyle/>
          <a:p>
            <a:pPr algn="dist"/>
            <a:r>
              <a:rPr lang="zh-CN" altLang="en-US" sz="3200">
                <a:latin typeface="TypeLand 康熙字典體試用版" charset="-120"/>
                <a:ea typeface="TypeLand 康熙字典體試用版" charset="-120"/>
                <a:sym typeface="+mn-ea"/>
              </a:rPr>
              <a:t>输入标题</a:t>
            </a:r>
            <a:endParaRPr lang="zh-CN" altLang="en-US" sz="3200">
              <a:latin typeface="TypeLand 康熙字典體試用版" charset="-120"/>
              <a:ea typeface="TypeLand 康熙字典體試用版" charset="-120"/>
              <a:sym typeface="+mn-ea"/>
            </a:endParaRPr>
          </a:p>
        </p:txBody>
      </p:sp>
      <p:sp>
        <p:nvSpPr>
          <p:cNvPr id="13" name="文本框 12"/>
          <p:cNvSpPr txBox="1"/>
          <p:nvPr/>
        </p:nvSpPr>
        <p:spPr>
          <a:xfrm>
            <a:off x="6273800" y="1675765"/>
            <a:ext cx="4709160" cy="2584450"/>
          </a:xfrm>
          <a:prstGeom prst="rect">
            <a:avLst/>
          </a:prstGeom>
          <a:noFill/>
        </p:spPr>
        <p:txBody>
          <a:bodyPr wrap="square" rtlCol="0">
            <a:spAutoFit/>
          </a:bodyPr>
          <a:lstStyle/>
          <a:p>
            <a:pPr algn="l" fontAlgn="auto">
              <a:lnSpc>
                <a:spcPct val="150000"/>
              </a:lnSpc>
            </a:pPr>
            <a:r>
              <a:rPr lang="zh-CN" altLang="en-US" sz="1200">
                <a:solidFill>
                  <a:schemeClr val="tx1"/>
                </a:solidFill>
                <a:latin typeface="方正宋刻本秀楷简体" panose="02000000000000000000" charset="-122"/>
                <a:ea typeface="方正宋刻本秀楷简体" panose="02000000000000000000" charset="-122"/>
              </a:rPr>
              <a:t>输入内容输入内容输入内容输入内容输入内容</a:t>
            </a:r>
            <a:r>
              <a:rPr lang="zh-CN" altLang="en-US" sz="120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输入内容输入内容输入内容输入内容输入内容输入内容输入内容输入内容输入内容输入内容输入内容输入内容输入内容输入内容输入内容输入内容输入内容输入内容输入内容输入内容</a:t>
            </a:r>
            <a:r>
              <a:rPr lang="zh-CN" altLang="en-US" sz="120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输入内容输入内容输入内容输入内容输入内容输入内容输入内容输入内容输入内容输入内容输入内容输入内容输入内容输入内容输入内容</a:t>
            </a:r>
            <a:endParaRPr lang="zh-CN" altLang="en-US" sz="1200">
              <a:solidFill>
                <a:schemeClr val="tx1"/>
              </a:solidFill>
              <a:latin typeface="方正宋刻本秀楷简体" panose="02000000000000000000" charset="-122"/>
              <a:ea typeface="方正宋刻本秀楷简体" panose="02000000000000000000" charset="-122"/>
            </a:endParaRPr>
          </a:p>
          <a:p>
            <a:pPr algn="l" fontAlgn="auto">
              <a:lnSpc>
                <a:spcPct val="150000"/>
              </a:lnSpc>
            </a:pPr>
            <a:endParaRPr lang="zh-CN" altLang="en-US" sz="1200">
              <a:solidFill>
                <a:schemeClr val="tx1"/>
              </a:solidFill>
              <a:latin typeface="方正宋刻本秀楷简体" panose="02000000000000000000" charset="-122"/>
              <a:ea typeface="方正宋刻本秀楷简体" panose="02000000000000000000" charset="-122"/>
            </a:endParaRPr>
          </a:p>
          <a:p>
            <a:pPr algn="l" fontAlgn="auto">
              <a:lnSpc>
                <a:spcPct val="150000"/>
              </a:lnSpc>
            </a:pPr>
            <a:endParaRPr lang="zh-CN" altLang="en-US" sz="1200">
              <a:solidFill>
                <a:schemeClr val="tx1"/>
              </a:solidFill>
              <a:latin typeface="方正宋刻本秀楷简体" panose="02000000000000000000" charset="-122"/>
              <a:ea typeface="方正宋刻本秀楷简体" panose="02000000000000000000" charset="-122"/>
            </a:endParaRPr>
          </a:p>
          <a:p>
            <a:pPr algn="l" fontAlgn="auto">
              <a:lnSpc>
                <a:spcPct val="150000"/>
              </a:lnSpc>
            </a:pPr>
            <a:endParaRPr lang="zh-CN" altLang="en-US" sz="1200">
              <a:solidFill>
                <a:schemeClr val="tx1"/>
              </a:solidFill>
              <a:latin typeface="方正宋刻本秀楷简体" panose="02000000000000000000" charset="-122"/>
              <a:ea typeface="方正宋刻本秀楷简体" panose="02000000000000000000" charset="-122"/>
            </a:endParaRPr>
          </a:p>
        </p:txBody>
      </p:sp>
      <p:sp>
        <p:nvSpPr>
          <p:cNvPr id="17" name="文本框 16"/>
          <p:cNvSpPr txBox="1"/>
          <p:nvPr/>
        </p:nvSpPr>
        <p:spPr>
          <a:xfrm>
            <a:off x="6273800" y="4263390"/>
            <a:ext cx="4709160" cy="1198880"/>
          </a:xfrm>
          <a:prstGeom prst="rect">
            <a:avLst/>
          </a:prstGeom>
          <a:noFill/>
        </p:spPr>
        <p:txBody>
          <a:bodyPr wrap="square" rtlCol="0">
            <a:spAutoFit/>
          </a:bodyPr>
          <a:lstStyle/>
          <a:p>
            <a:pPr algn="l" fontAlgn="auto">
              <a:lnSpc>
                <a:spcPct val="150000"/>
              </a:lnSpc>
            </a:pPr>
            <a:r>
              <a:rPr lang="zh-CN" altLang="en-US" sz="1200">
                <a:latin typeface="方正宋刻本秀楷简体" panose="02000000000000000000" charset="-122"/>
                <a:ea typeface="方正宋刻本秀楷简体" panose="02000000000000000000" charset="-122"/>
                <a:sym typeface="+mn-ea"/>
              </a:rPr>
              <a:t>输入内容输入内容输入内容输入内容输入内容</a:t>
            </a:r>
            <a:r>
              <a:rPr lang="zh-CN" altLang="en-US" sz="120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输入内容输入内容输入内容输入内容输入内容输入内容输入内容输入内容输入内容输入内容输入内容输入内容输入内容输入内容输入内容</a:t>
            </a:r>
            <a:endParaRPr lang="zh-CN" altLang="en-US" sz="1200">
              <a:solidFill>
                <a:schemeClr val="tx1"/>
              </a:solidFill>
              <a:latin typeface="方正宋刻本秀楷简体" panose="02000000000000000000" charset="-122"/>
              <a:ea typeface="方正宋刻本秀楷简体" panose="02000000000000000000" charset="-122"/>
            </a:endParaRPr>
          </a:p>
          <a:p>
            <a:pPr algn="l" fontAlgn="auto">
              <a:lnSpc>
                <a:spcPct val="150000"/>
              </a:lnSpc>
            </a:pPr>
            <a:endParaRPr lang="zh-CN" altLang="en-US" sz="1200">
              <a:solidFill>
                <a:schemeClr val="tx1"/>
              </a:solidFill>
              <a:latin typeface="方正宋刻本秀楷简体" panose="02000000000000000000" charset="-122"/>
              <a:ea typeface="方正宋刻本秀楷简体" panose="02000000000000000000" charset="-122"/>
            </a:endParaRPr>
          </a:p>
        </p:txBody>
      </p:sp>
      <p:sp>
        <p:nvSpPr>
          <p:cNvPr id="30" name="矩形 29"/>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par>
    </p:tnLst>
    <p:bldLst>
      <p:bldP spid="8" grpId="0" animBg="1"/>
      <p:bldP spid="13"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7210" y="3198495"/>
            <a:ext cx="4245610" cy="2760345"/>
          </a:xfrm>
          <a:prstGeom prst="rect">
            <a:avLst/>
          </a:prstGeom>
          <a:noFill/>
        </p:spPr>
        <p:txBody>
          <a:bodyPr vert="eaVert" wrap="square" rtlCol="0">
            <a:spAutoFit/>
          </a:bodyPr>
          <a:lstStyle/>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p:txBody>
      </p:sp>
      <p:sp>
        <p:nvSpPr>
          <p:cNvPr id="10" name="文本框 9"/>
          <p:cNvSpPr txBox="1"/>
          <p:nvPr/>
        </p:nvSpPr>
        <p:spPr>
          <a:xfrm>
            <a:off x="4881880" y="3198495"/>
            <a:ext cx="675005" cy="2152650"/>
          </a:xfrm>
          <a:prstGeom prst="rect">
            <a:avLst/>
          </a:prstGeom>
          <a:noFill/>
        </p:spPr>
        <p:txBody>
          <a:bodyPr vert="eaVert" wrap="square" rtlCol="0">
            <a:spAutoFit/>
          </a:bodyPr>
          <a:lstStyle/>
          <a:p>
            <a:r>
              <a:rPr lang="zh-CN" altLang="en-US" sz="3200">
                <a:latin typeface="TypeLand 康熙字典體試用版" charset="-120"/>
                <a:ea typeface="TypeLand 康熙字典體試用版" charset="-120"/>
                <a:sym typeface="+mn-ea"/>
              </a:rPr>
              <a:t>输入标题</a:t>
            </a:r>
            <a:endParaRPr lang="zh-CN" altLang="en-US" sz="3200">
              <a:latin typeface="TypeLand 康熙字典體試用版" charset="-120"/>
              <a:ea typeface="TypeLand 康熙字典體試用版" charset="-120"/>
              <a:sym typeface="+mn-ea"/>
            </a:endParaRPr>
          </a:p>
        </p:txBody>
      </p:sp>
      <p:sp>
        <p:nvSpPr>
          <p:cNvPr id="11" name="文本框 10"/>
          <p:cNvSpPr txBox="1"/>
          <p:nvPr/>
        </p:nvSpPr>
        <p:spPr>
          <a:xfrm>
            <a:off x="7073265" y="3198495"/>
            <a:ext cx="4245610" cy="2760345"/>
          </a:xfrm>
          <a:prstGeom prst="rect">
            <a:avLst/>
          </a:prstGeom>
          <a:noFill/>
        </p:spPr>
        <p:txBody>
          <a:bodyPr vert="eaVert" wrap="square" rtlCol="0">
            <a:spAutoFit/>
          </a:bodyPr>
          <a:lstStyle/>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600">
                <a:solidFill>
                  <a:schemeClr val="tx1"/>
                </a:solidFill>
                <a:latin typeface="方正宋刻本秀楷简体" panose="02000000000000000000" charset="-122"/>
                <a:ea typeface="方正宋刻本秀楷简体" panose="02000000000000000000" charset="-122"/>
                <a:sym typeface="+mn-ea"/>
              </a:rPr>
              <a:t>输入内容输入内容输入内容输入内容</a:t>
            </a:r>
            <a:endParaRPr lang="zh-CN" altLang="en-US" sz="1600">
              <a:solidFill>
                <a:schemeClr val="tx1"/>
              </a:solidFill>
              <a:latin typeface="方正宋刻本秀楷简体" panose="02000000000000000000" charset="-122"/>
              <a:ea typeface="方正宋刻本秀楷简体" panose="02000000000000000000" charset="-122"/>
              <a:sym typeface="+mn-ea"/>
            </a:endParaRPr>
          </a:p>
        </p:txBody>
      </p:sp>
      <p:sp>
        <p:nvSpPr>
          <p:cNvPr id="12" name="文本框 11"/>
          <p:cNvSpPr txBox="1"/>
          <p:nvPr/>
        </p:nvSpPr>
        <p:spPr>
          <a:xfrm>
            <a:off x="6593205" y="3198495"/>
            <a:ext cx="675005" cy="2152650"/>
          </a:xfrm>
          <a:prstGeom prst="rect">
            <a:avLst/>
          </a:prstGeom>
          <a:noFill/>
        </p:spPr>
        <p:txBody>
          <a:bodyPr vert="eaVert" wrap="square" rtlCol="0">
            <a:spAutoFit/>
          </a:bodyPr>
          <a:lstStyle/>
          <a:p>
            <a:r>
              <a:rPr lang="zh-CN" altLang="en-US" sz="3200">
                <a:latin typeface="TypeLand 康熙字典體試用版" charset="-120"/>
                <a:ea typeface="TypeLand 康熙字典體試用版" charset="-120"/>
                <a:sym typeface="+mn-ea"/>
              </a:rPr>
              <a:t>输入标题</a:t>
            </a:r>
            <a:endParaRPr lang="zh-CN" altLang="en-US" sz="3200">
              <a:latin typeface="TypeLand 康熙字典體試用版" charset="-120"/>
              <a:ea typeface="TypeLand 康熙字典體試用版" charset="-120"/>
              <a:sym typeface="+mn-ea"/>
            </a:endParaRPr>
          </a:p>
        </p:txBody>
      </p:sp>
      <p:pic>
        <p:nvPicPr>
          <p:cNvPr id="3" name="图片 2" descr="微信图片_20181016103041"/>
          <p:cNvPicPr>
            <a:picLocks noChangeAspect="1"/>
          </p:cNvPicPr>
          <p:nvPr/>
        </p:nvPicPr>
        <p:blipFill>
          <a:blip r:embed="rId1"/>
          <a:srcRect t="28032" b="23477"/>
          <a:stretch>
            <a:fillRect/>
          </a:stretch>
        </p:blipFill>
        <p:spPr>
          <a:xfrm>
            <a:off x="436880" y="723265"/>
            <a:ext cx="5658485" cy="1832610"/>
          </a:xfrm>
          <a:prstGeom prst="rect">
            <a:avLst/>
          </a:prstGeom>
        </p:spPr>
      </p:pic>
      <p:pic>
        <p:nvPicPr>
          <p:cNvPr id="2" name="图片 1" descr="微信图片_20181016103041"/>
          <p:cNvPicPr>
            <a:picLocks noChangeAspect="1"/>
          </p:cNvPicPr>
          <p:nvPr/>
        </p:nvPicPr>
        <p:blipFill>
          <a:blip r:embed="rId1"/>
          <a:srcRect l="1032" t="1048" r="-1032" b="50461"/>
          <a:stretch>
            <a:fillRect/>
          </a:stretch>
        </p:blipFill>
        <p:spPr>
          <a:xfrm>
            <a:off x="6095365" y="723265"/>
            <a:ext cx="5658485" cy="1832610"/>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255" y="1850390"/>
            <a:ext cx="10706100" cy="3157855"/>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8894445" y="2167255"/>
            <a:ext cx="1388745" cy="2525395"/>
            <a:chOff x="13588" y="3916"/>
            <a:chExt cx="2830" cy="4748"/>
          </a:xfrm>
        </p:grpSpPr>
        <p:sp>
          <p:nvSpPr>
            <p:cNvPr id="5" name="矩形 4"/>
            <p:cNvSpPr/>
            <p:nvPr/>
          </p:nvSpPr>
          <p:spPr>
            <a:xfrm>
              <a:off x="13723" y="3916"/>
              <a:ext cx="2561" cy="47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588" y="4372"/>
              <a:ext cx="2831" cy="3835"/>
            </a:xfrm>
            <a:prstGeom prst="rect">
              <a:avLst/>
            </a:prstGeom>
            <a:solidFill>
              <a:srgbClr val="FCC95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200382" y="2167255"/>
            <a:ext cx="1013460" cy="2524760"/>
          </a:xfrm>
          <a:prstGeom prst="rect">
            <a:avLst/>
          </a:prstGeom>
          <a:noFill/>
          <a:effectLst/>
        </p:spPr>
        <p:txBody>
          <a:bodyPr vert="eaVert" wrap="square" rtlCol="0">
            <a:spAutoFit/>
          </a:bodyPr>
          <a:lstStyle/>
          <a:p>
            <a:pPr algn="ctr"/>
            <a:r>
              <a:rPr lang="zh-CN" altLang="en-US" sz="5400" dirty="0">
                <a:solidFill>
                  <a:schemeClr val="tx1"/>
                </a:solidFill>
                <a:latin typeface="TypeLand 康熙字典體試用版" charset="-120"/>
                <a:ea typeface="TypeLand 康熙字典體試用版" charset="-120"/>
              </a:rPr>
              <a:t>第二</a:t>
            </a:r>
            <a:r>
              <a:rPr lang="zh-CN" altLang="en-US" sz="5400" dirty="0">
                <a:solidFill>
                  <a:schemeClr val="tx1"/>
                </a:solidFill>
                <a:latin typeface="TypeLand 康熙字典體試用版" charset="-120"/>
                <a:ea typeface="TypeLand 康熙字典體試用版" charset="-120"/>
              </a:rPr>
              <a:t>章</a:t>
            </a:r>
            <a:endParaRPr lang="zh-CN" altLang="en-US" sz="5400" dirty="0">
              <a:solidFill>
                <a:schemeClr val="tx1"/>
              </a:solidFill>
              <a:latin typeface="TypeLand 康熙字典體試用版" charset="-120"/>
              <a:ea typeface="TypeLand 康熙字典體試用版" charset="-120"/>
            </a:endParaRPr>
          </a:p>
        </p:txBody>
      </p:sp>
      <p:sp>
        <p:nvSpPr>
          <p:cNvPr id="9" name="文本框 8"/>
          <p:cNvSpPr txBox="1"/>
          <p:nvPr/>
        </p:nvSpPr>
        <p:spPr>
          <a:xfrm>
            <a:off x="3583940" y="2167255"/>
            <a:ext cx="3991610" cy="2525395"/>
          </a:xfrm>
          <a:prstGeom prst="rect">
            <a:avLst/>
          </a:prstGeom>
          <a:noFill/>
        </p:spPr>
        <p:txBody>
          <a:bodyPr vert="eaVert" wrap="square" rtlCol="0">
            <a:spAutoFit/>
          </a:bodyPr>
          <a:lstStyle/>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a:p>
            <a:pPr fontAlgn="auto">
              <a:lnSpc>
                <a:spcPct val="150000"/>
              </a:lnSpc>
            </a:pPr>
            <a:r>
              <a:rPr lang="zh-CN" altLang="en-US" sz="1500">
                <a:solidFill>
                  <a:schemeClr val="tx1"/>
                </a:solidFill>
                <a:latin typeface="方正宋刻本秀楷简体" panose="02000000000000000000" charset="-122"/>
                <a:ea typeface="方正宋刻本秀楷简体" panose="02000000000000000000" charset="-122"/>
                <a:sym typeface="+mn-ea"/>
              </a:rPr>
              <a:t>输入内容输入内容输入内容输入内容</a:t>
            </a:r>
            <a:endParaRPr lang="zh-CN" altLang="en-US" sz="1500">
              <a:solidFill>
                <a:schemeClr val="tx1"/>
              </a:solidFill>
              <a:latin typeface="方正宋刻本秀楷简体" panose="02000000000000000000" charset="-122"/>
              <a:ea typeface="方正宋刻本秀楷简体" panose="02000000000000000000" charset="-122"/>
              <a:sym typeface="+mn-ea"/>
            </a:endParaRPr>
          </a:p>
        </p:txBody>
      </p:sp>
      <p:sp>
        <p:nvSpPr>
          <p:cNvPr id="8" name="文本框 7"/>
          <p:cNvSpPr txBox="1"/>
          <p:nvPr/>
        </p:nvSpPr>
        <p:spPr>
          <a:xfrm>
            <a:off x="7775575" y="2165985"/>
            <a:ext cx="690245" cy="2525395"/>
          </a:xfrm>
          <a:prstGeom prst="rect">
            <a:avLst/>
          </a:prstGeom>
          <a:noFill/>
        </p:spPr>
        <p:txBody>
          <a:bodyPr vert="eaVert" wrap="square" rtlCol="0">
            <a:spAutoFit/>
          </a:bodyPr>
          <a:lstStyle/>
          <a:p>
            <a:pPr fontAlgn="auto">
              <a:lnSpc>
                <a:spcPct val="150000"/>
              </a:lnSpc>
            </a:pPr>
            <a:r>
              <a:rPr lang="zh-CN" altLang="en-US" sz="2200">
                <a:solidFill>
                  <a:schemeClr val="tx1"/>
                </a:solidFill>
                <a:latin typeface="TypeLand 康熙字典體試用版" charset="-120"/>
                <a:ea typeface="TypeLand 康熙字典體試用版" charset="-120"/>
                <a:sym typeface="+mn-ea"/>
              </a:rPr>
              <a:t>单击此处输入标题</a:t>
            </a:r>
            <a:endParaRPr lang="zh-CN" altLang="en-US" sz="2200">
              <a:solidFill>
                <a:schemeClr val="tx1"/>
              </a:solidFill>
              <a:latin typeface="TypeLand 康熙字典體試用版" charset="-120"/>
              <a:ea typeface="TypeLand 康熙字典體試用版" charset="-120"/>
              <a:sym typeface="+mn-ea"/>
            </a:endParaRPr>
          </a:p>
        </p:txBody>
      </p:sp>
      <p:sp>
        <p:nvSpPr>
          <p:cNvPr id="30" name="矩形 29"/>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par>
    </p:tnLst>
    <p:bldLst>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587240" y="474980"/>
            <a:ext cx="3017520" cy="645160"/>
          </a:xfrm>
          <a:prstGeom prst="rect">
            <a:avLst/>
          </a:prstGeom>
          <a:noFill/>
        </p:spPr>
        <p:txBody>
          <a:bodyPr wrap="square" rtlCol="0">
            <a:spAutoFit/>
          </a:bodyPr>
          <a:lstStyle/>
          <a:p>
            <a:pPr algn="ctr"/>
            <a:r>
              <a:rPr lang="zh-CN" altLang="en-US" sz="3600">
                <a:latin typeface="TypeLand 康熙字典體試用版" charset="-120"/>
                <a:ea typeface="TypeLand 康熙字典體試用版" charset="-120"/>
              </a:rPr>
              <a:t>输入标题</a:t>
            </a:r>
            <a:endParaRPr lang="zh-CN" altLang="en-US" sz="3600">
              <a:latin typeface="TypeLand 康熙字典體試用版" charset="-120"/>
              <a:ea typeface="TypeLand 康熙字典體試用版" charset="-120"/>
            </a:endParaRPr>
          </a:p>
        </p:txBody>
      </p:sp>
      <p:sp>
        <p:nvSpPr>
          <p:cNvPr id="12" name="文本框 11"/>
          <p:cNvSpPr txBox="1"/>
          <p:nvPr/>
        </p:nvSpPr>
        <p:spPr>
          <a:xfrm>
            <a:off x="7127875" y="3927475"/>
            <a:ext cx="3970020" cy="2700655"/>
          </a:xfrm>
          <a:prstGeom prst="rect">
            <a:avLst/>
          </a:prstGeom>
          <a:noFill/>
        </p:spPr>
        <p:txBody>
          <a:bodyPr vert="eaVert" wrap="square" rtlCol="0">
            <a:spAutoFit/>
          </a:bodyPr>
          <a:lstStyle/>
          <a:p>
            <a:pPr algn="l" fontAlgn="auto">
              <a:lnSpc>
                <a:spcPct val="160000"/>
              </a:lnSpc>
            </a:pPr>
            <a:r>
              <a:rPr lang="zh-CN" altLang="en-US" sz="1400">
                <a:latin typeface="方正宋刻本秀楷简体" panose="02000000000000000000" charset="-122"/>
                <a:ea typeface="方正宋刻本秀楷简体" panose="02000000000000000000" charset="-122"/>
                <a:sym typeface="+mn-ea"/>
              </a:rPr>
              <a:t>输入内容输入内容输入内容输入内容输入内容</a:t>
            </a:r>
            <a:endParaRPr lang="zh-CN" altLang="en-US" sz="1400">
              <a:latin typeface="方正宋刻本秀楷简体" panose="02000000000000000000" charset="-122"/>
              <a:ea typeface="方正宋刻本秀楷简体" panose="02000000000000000000" charset="-122"/>
              <a:sym typeface="+mn-ea"/>
            </a:endParaRPr>
          </a:p>
          <a:p>
            <a:pPr algn="l" fontAlgn="auto">
              <a:lnSpc>
                <a:spcPct val="160000"/>
              </a:lnSpc>
            </a:pPr>
            <a:r>
              <a:rPr lang="zh-CN" altLang="en-US" sz="1400">
                <a:latin typeface="方正宋刻本秀楷简体" panose="02000000000000000000" charset="-122"/>
                <a:ea typeface="方正宋刻本秀楷简体" panose="02000000000000000000" charset="-122"/>
                <a:sym typeface="+mn-ea"/>
              </a:rPr>
              <a:t>输入内容输入内容</a:t>
            </a:r>
            <a:endParaRPr lang="zh-CN" altLang="en-US" sz="1400">
              <a:latin typeface="方正宋刻本秀楷简体" panose="02000000000000000000" charset="-122"/>
              <a:ea typeface="方正宋刻本秀楷简体" panose="02000000000000000000" charset="-122"/>
              <a:sym typeface="+mn-ea"/>
            </a:endParaRPr>
          </a:p>
          <a:p>
            <a:pPr algn="l" fontAlgn="auto">
              <a:lnSpc>
                <a:spcPct val="160000"/>
              </a:lnSpc>
            </a:pPr>
            <a:r>
              <a:rPr lang="zh-CN" altLang="en-US" sz="1400">
                <a:latin typeface="方正宋刻本秀楷简体" panose="02000000000000000000" charset="-122"/>
                <a:ea typeface="方正宋刻本秀楷简体" panose="02000000000000000000" charset="-122"/>
                <a:sym typeface="+mn-ea"/>
              </a:rPr>
              <a:t>输入内容</a:t>
            </a:r>
            <a:endParaRPr lang="zh-CN" altLang="en-US" sz="1400">
              <a:latin typeface="方正宋刻本秀楷简体" panose="02000000000000000000" charset="-122"/>
              <a:ea typeface="方正宋刻本秀楷简体" panose="02000000000000000000" charset="-122"/>
              <a:sym typeface="+mn-ea"/>
            </a:endParaRPr>
          </a:p>
          <a:p>
            <a:pPr algn="l" fontAlgn="auto">
              <a:lnSpc>
                <a:spcPct val="160000"/>
              </a:lnSpc>
            </a:pPr>
            <a:r>
              <a:rPr lang="zh-CN" altLang="en-US" sz="1400">
                <a:latin typeface="方正宋刻本秀楷简体" panose="02000000000000000000" charset="-122"/>
                <a:ea typeface="方正宋刻本秀楷简体" panose="02000000000000000000" charset="-122"/>
                <a:sym typeface="+mn-ea"/>
              </a:rPr>
              <a:t>输入内容输入内容输入内容</a:t>
            </a:r>
            <a:endParaRPr lang="zh-CN" altLang="en-US" sz="1400">
              <a:latin typeface="方正宋刻本秀楷简体" panose="02000000000000000000" charset="-122"/>
              <a:ea typeface="方正宋刻本秀楷简体" panose="02000000000000000000" charset="-122"/>
              <a:sym typeface="+mn-ea"/>
            </a:endParaRPr>
          </a:p>
          <a:p>
            <a:pPr algn="l" fontAlgn="auto">
              <a:lnSpc>
                <a:spcPct val="160000"/>
              </a:lnSpc>
            </a:pPr>
            <a:r>
              <a:rPr lang="zh-CN" altLang="en-US" sz="140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a:t>
            </a:r>
            <a:endParaRPr lang="zh-CN" altLang="en-US" sz="1400">
              <a:latin typeface="方正宋刻本秀楷简体" panose="02000000000000000000" charset="-122"/>
              <a:ea typeface="方正宋刻本秀楷简体" panose="02000000000000000000" charset="-122"/>
              <a:sym typeface="+mn-ea"/>
            </a:endParaRPr>
          </a:p>
          <a:p>
            <a:pPr algn="l" fontAlgn="auto">
              <a:lnSpc>
                <a:spcPct val="160000"/>
              </a:lnSpc>
            </a:pPr>
            <a:r>
              <a:rPr lang="zh-CN" altLang="en-US" sz="1400">
                <a:latin typeface="方正宋刻本秀楷简体" panose="02000000000000000000" charset="-122"/>
                <a:ea typeface="方正宋刻本秀楷简体" panose="02000000000000000000" charset="-122"/>
                <a:sym typeface="+mn-ea"/>
              </a:rPr>
              <a:t>输入内容输入内容输入内容</a:t>
            </a:r>
            <a:endParaRPr lang="zh-CN" altLang="en-US" sz="1400">
              <a:latin typeface="方正宋刻本秀楷简体" panose="02000000000000000000" charset="-122"/>
              <a:ea typeface="方正宋刻本秀楷简体" panose="02000000000000000000" charset="-122"/>
              <a:sym typeface="+mn-ea"/>
            </a:endParaRPr>
          </a:p>
          <a:p>
            <a:pPr algn="l" fontAlgn="auto">
              <a:lnSpc>
                <a:spcPct val="160000"/>
              </a:lnSpc>
            </a:pPr>
            <a:r>
              <a:rPr lang="zh-CN" altLang="en-US" sz="1400">
                <a:latin typeface="方正宋刻本秀楷简体" panose="02000000000000000000" charset="-122"/>
                <a:ea typeface="方正宋刻本秀楷简体" panose="02000000000000000000" charset="-122"/>
                <a:sym typeface="+mn-ea"/>
              </a:rPr>
              <a:t>输入内容输入内容输入内容输入内容</a:t>
            </a:r>
            <a:endParaRPr lang="zh-CN" altLang="en-US" sz="1400">
              <a:latin typeface="方正宋刻本秀楷简体" panose="02000000000000000000" charset="-122"/>
              <a:ea typeface="方正宋刻本秀楷简体" panose="02000000000000000000" charset="-122"/>
              <a:sym typeface="+mn-ea"/>
            </a:endParaRPr>
          </a:p>
        </p:txBody>
      </p:sp>
      <p:sp>
        <p:nvSpPr>
          <p:cNvPr id="11" name="矩形 10"/>
          <p:cNvSpPr/>
          <p:nvPr/>
        </p:nvSpPr>
        <p:spPr>
          <a:xfrm>
            <a:off x="3298825" y="4142740"/>
            <a:ext cx="1588135" cy="15881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470275" y="4276090"/>
            <a:ext cx="1245235" cy="1322070"/>
          </a:xfrm>
          <a:prstGeom prst="rect">
            <a:avLst/>
          </a:prstGeom>
          <a:noFill/>
        </p:spPr>
        <p:txBody>
          <a:bodyPr wrap="square" rtlCol="0">
            <a:spAutoFit/>
          </a:bodyPr>
          <a:lstStyle/>
          <a:p>
            <a:pPr algn="ctr"/>
            <a:r>
              <a:rPr lang="zh-CN" altLang="en-US" sz="4000">
                <a:latin typeface="TypeLand 康熙字典體試用版" charset="-120"/>
                <a:ea typeface="TypeLand 康熙字典體試用版" charset="-120"/>
              </a:rPr>
              <a:t>输入标题</a:t>
            </a:r>
            <a:endParaRPr lang="zh-CN" altLang="en-US" sz="4000">
              <a:latin typeface="TypeLand 康熙字典體試用版" charset="-120"/>
              <a:ea typeface="TypeLand 康熙字典體試用版" charset="-120"/>
            </a:endParaRPr>
          </a:p>
        </p:txBody>
      </p:sp>
      <p:pic>
        <p:nvPicPr>
          <p:cNvPr id="9" name="图片 8" descr="微信图片_20181016102746"/>
          <p:cNvPicPr>
            <a:picLocks noChangeAspect="1"/>
          </p:cNvPicPr>
          <p:nvPr/>
        </p:nvPicPr>
        <p:blipFill>
          <a:blip r:embed="rId1"/>
          <a:srcRect l="16607" r="16607"/>
          <a:stretch>
            <a:fillRect/>
          </a:stretch>
        </p:blipFill>
        <p:spPr>
          <a:xfrm>
            <a:off x="3698240" y="1532890"/>
            <a:ext cx="2036445" cy="2036445"/>
          </a:xfrm>
          <a:prstGeom prst="rect">
            <a:avLst/>
          </a:prstGeom>
        </p:spPr>
      </p:pic>
      <p:pic>
        <p:nvPicPr>
          <p:cNvPr id="10" name="图片 9" descr="微信图片_20181016102746"/>
          <p:cNvPicPr>
            <a:picLocks noChangeAspect="1"/>
          </p:cNvPicPr>
          <p:nvPr/>
        </p:nvPicPr>
        <p:blipFill>
          <a:blip r:embed="rId1"/>
          <a:srcRect l="16607" r="16607"/>
          <a:stretch>
            <a:fillRect/>
          </a:stretch>
        </p:blipFill>
        <p:spPr>
          <a:xfrm>
            <a:off x="939800" y="1532890"/>
            <a:ext cx="2036445" cy="2036445"/>
          </a:xfrm>
          <a:prstGeom prst="rect">
            <a:avLst/>
          </a:prstGeom>
        </p:spPr>
      </p:pic>
      <p:pic>
        <p:nvPicPr>
          <p:cNvPr id="15" name="图片 14" descr="微信图片_20181016102746"/>
          <p:cNvPicPr>
            <a:picLocks noChangeAspect="1"/>
          </p:cNvPicPr>
          <p:nvPr/>
        </p:nvPicPr>
        <p:blipFill>
          <a:blip r:embed="rId1"/>
          <a:srcRect l="16607" r="16607"/>
          <a:stretch>
            <a:fillRect/>
          </a:stretch>
        </p:blipFill>
        <p:spPr>
          <a:xfrm>
            <a:off x="6555105" y="1532890"/>
            <a:ext cx="2036445" cy="2036445"/>
          </a:xfrm>
          <a:prstGeom prst="rect">
            <a:avLst/>
          </a:prstGeom>
        </p:spPr>
      </p:pic>
      <p:pic>
        <p:nvPicPr>
          <p:cNvPr id="17" name="图片 16" descr="微信图片_20181016103252"/>
          <p:cNvPicPr>
            <a:picLocks noChangeAspect="1"/>
          </p:cNvPicPr>
          <p:nvPr/>
        </p:nvPicPr>
        <p:blipFill>
          <a:blip r:embed="rId2"/>
          <a:srcRect l="16607" r="16607"/>
          <a:stretch>
            <a:fillRect/>
          </a:stretch>
        </p:blipFill>
        <p:spPr>
          <a:xfrm>
            <a:off x="9314180" y="1532890"/>
            <a:ext cx="2035810" cy="2035810"/>
          </a:xfrm>
          <a:prstGeom prst="rect">
            <a:avLst/>
          </a:prstGeom>
        </p:spPr>
      </p:pic>
      <p:pic>
        <p:nvPicPr>
          <p:cNvPr id="18" name="图片 17" descr="微信图片_20181016103252"/>
          <p:cNvPicPr>
            <a:picLocks noChangeAspect="1"/>
          </p:cNvPicPr>
          <p:nvPr/>
        </p:nvPicPr>
        <p:blipFill>
          <a:blip r:embed="rId2"/>
          <a:srcRect l="16607" r="16607"/>
          <a:stretch>
            <a:fillRect/>
          </a:stretch>
        </p:blipFill>
        <p:spPr>
          <a:xfrm>
            <a:off x="3698875" y="1532890"/>
            <a:ext cx="2035810" cy="2035810"/>
          </a:xfrm>
          <a:prstGeom prst="rect">
            <a:avLst/>
          </a:prstGeom>
        </p:spPr>
      </p:pic>
      <p:sp>
        <p:nvSpPr>
          <p:cNvPr id="30" name="矩形 29"/>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微信图片_20181016103252"/>
          <p:cNvPicPr>
            <a:picLocks noChangeAspect="1"/>
          </p:cNvPicPr>
          <p:nvPr/>
        </p:nvPicPr>
        <p:blipFill>
          <a:blip r:embed="rId1"/>
          <a:srcRect l="16607" r="16607"/>
          <a:stretch>
            <a:fillRect/>
          </a:stretch>
        </p:blipFill>
        <p:spPr>
          <a:xfrm>
            <a:off x="472440" y="412115"/>
            <a:ext cx="6033135" cy="6033135"/>
          </a:xfrm>
          <a:prstGeom prst="rect">
            <a:avLst/>
          </a:prstGeom>
        </p:spPr>
      </p:pic>
      <p:sp>
        <p:nvSpPr>
          <p:cNvPr id="13" name="矩形 12"/>
          <p:cNvSpPr/>
          <p:nvPr/>
        </p:nvSpPr>
        <p:spPr>
          <a:xfrm>
            <a:off x="4721860" y="1872615"/>
            <a:ext cx="6906260" cy="3574415"/>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317355" y="972185"/>
            <a:ext cx="2310765" cy="706755"/>
          </a:xfrm>
          <a:prstGeom prst="rect">
            <a:avLst/>
          </a:prstGeom>
          <a:noFill/>
        </p:spPr>
        <p:txBody>
          <a:bodyPr wrap="square" rtlCol="0">
            <a:spAutoFit/>
          </a:bodyPr>
          <a:lstStyle/>
          <a:p>
            <a:pPr algn="r"/>
            <a:r>
              <a:rPr lang="zh-CN" altLang="en-US" sz="4000">
                <a:latin typeface="TypeLand 康熙字典體試用版" charset="-120"/>
                <a:ea typeface="TypeLand 康熙字典體試用版" charset="-120"/>
                <a:sym typeface="+mn-ea"/>
              </a:rPr>
              <a:t>输入标题</a:t>
            </a:r>
            <a:endParaRPr lang="zh-CN" altLang="en-US" sz="4000">
              <a:latin typeface="TypeLand 康熙字典體試用版" charset="-120"/>
              <a:ea typeface="TypeLand 康熙字典體試用版" charset="-120"/>
              <a:sym typeface="+mn-ea"/>
            </a:endParaRPr>
          </a:p>
        </p:txBody>
      </p:sp>
      <p:sp>
        <p:nvSpPr>
          <p:cNvPr id="5" name="文本框 4"/>
          <p:cNvSpPr txBox="1"/>
          <p:nvPr/>
        </p:nvSpPr>
        <p:spPr>
          <a:xfrm>
            <a:off x="5038725" y="2173605"/>
            <a:ext cx="6271895" cy="1031875"/>
          </a:xfrm>
          <a:prstGeom prst="rect">
            <a:avLst/>
          </a:prstGeom>
          <a:noFill/>
        </p:spPr>
        <p:txBody>
          <a:bodyPr wrap="square" rtlCol="0">
            <a:spAutoFit/>
          </a:bodyPr>
          <a:lstStyle/>
          <a:p>
            <a:pPr algn="l" fontAlgn="auto">
              <a:lnSpc>
                <a:spcPct val="170000"/>
              </a:lnSpc>
            </a:pPr>
            <a:r>
              <a:rPr lang="zh-CN" altLang="en-US" sz="1200">
                <a:latin typeface="方正宋刻本秀楷简体" panose="02000000000000000000" charset="-122"/>
                <a:ea typeface="方正宋刻本秀楷简体" panose="02000000000000000000" charset="-122"/>
                <a:sym typeface="+mn-ea"/>
              </a:rPr>
              <a:t>输入内容输入内容输入内容输入内容输入内容输入内容输入内容输入内容输入内容输入内容输入内容输入内容输入内容输入内容输入内容输入内容输入内容输入内容输入内容输入内容输入内容输入内容输入内容</a:t>
            </a:r>
            <a:endParaRPr lang="zh-CN" altLang="en-US" sz="1200">
              <a:latin typeface="方正宋刻本秀楷简体" panose="02000000000000000000" charset="-122"/>
              <a:ea typeface="方正宋刻本秀楷简体" panose="02000000000000000000" charset="-122"/>
              <a:sym typeface="+mn-ea"/>
            </a:endParaRPr>
          </a:p>
        </p:txBody>
      </p:sp>
      <p:sp>
        <p:nvSpPr>
          <p:cNvPr id="30" name="矩形 29"/>
          <p:cNvSpPr/>
          <p:nvPr/>
        </p:nvSpPr>
        <p:spPr>
          <a:xfrm flipV="1">
            <a:off x="-634" y="-1270"/>
            <a:ext cx="6095999" cy="6858000"/>
          </a:xfrm>
          <a:prstGeom prst="rect">
            <a:avLst/>
          </a:prstGeom>
          <a:gradFill flip="none" rotWithShape="1">
            <a:gsLst>
              <a:gs pos="84000">
                <a:schemeClr val="bg1">
                  <a:alpha val="0"/>
                </a:schemeClr>
              </a:gs>
              <a:gs pos="100000">
                <a:schemeClr val="tx1">
                  <a:alpha val="30000"/>
                </a:schemeClr>
              </a:gs>
            </a:gsLst>
            <a:lin ang="0" scaled="1"/>
            <a:tileRect/>
          </a:gradFill>
          <a:ln>
            <a:noFill/>
          </a:ln>
          <a:effectLst>
            <a:outerShdw blurRad="101600" dist="38100" sx="101000" sy="101000" algn="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微信图片_20181016102746"/>
          <p:cNvPicPr>
            <a:picLocks noChangeAspect="1"/>
          </p:cNvPicPr>
          <p:nvPr/>
        </p:nvPicPr>
        <p:blipFill>
          <a:blip r:embed="rId2"/>
          <a:srcRect l="16607" r="16607"/>
          <a:stretch>
            <a:fillRect/>
          </a:stretch>
        </p:blipFill>
        <p:spPr>
          <a:xfrm>
            <a:off x="5363210" y="3491230"/>
            <a:ext cx="1724025" cy="1724025"/>
          </a:xfrm>
          <a:prstGeom prst="rect">
            <a:avLst/>
          </a:prstGeom>
        </p:spPr>
      </p:pic>
      <p:pic>
        <p:nvPicPr>
          <p:cNvPr id="9" name="图片 8" descr="微信图片_20181016102746"/>
          <p:cNvPicPr>
            <a:picLocks noChangeAspect="1"/>
          </p:cNvPicPr>
          <p:nvPr/>
        </p:nvPicPr>
        <p:blipFill>
          <a:blip r:embed="rId2"/>
          <a:srcRect l="16607" r="16607"/>
          <a:stretch>
            <a:fillRect/>
          </a:stretch>
        </p:blipFill>
        <p:spPr>
          <a:xfrm>
            <a:off x="7593330" y="3491230"/>
            <a:ext cx="1724025" cy="1724025"/>
          </a:xfrm>
          <a:prstGeom prst="rect">
            <a:avLst/>
          </a:prstGeom>
        </p:spPr>
      </p:pic>
      <p:pic>
        <p:nvPicPr>
          <p:cNvPr id="10" name="图片 9" descr="微信图片_20181016102746"/>
          <p:cNvPicPr>
            <a:picLocks noChangeAspect="1"/>
          </p:cNvPicPr>
          <p:nvPr/>
        </p:nvPicPr>
        <p:blipFill>
          <a:blip r:embed="rId2"/>
          <a:srcRect l="16607" r="16607"/>
          <a:stretch>
            <a:fillRect/>
          </a:stretch>
        </p:blipFill>
        <p:spPr>
          <a:xfrm>
            <a:off x="9761855" y="3491230"/>
            <a:ext cx="1724025" cy="1724025"/>
          </a:xfrm>
          <a:prstGeom prst="rect">
            <a:avLst/>
          </a:prstGeom>
        </p:spPr>
      </p:pic>
    </p:spTree>
  </p:cSld>
  <p:clrMapOvr>
    <a:masterClrMapping/>
  </p:clrMapOvr>
  <p:transition spd="slow">
    <p:wipe/>
  </p:transition>
  <p:timing>
    <p:tnLst>
      <p:par>
        <p:cTn id="1" dur="indefinite" restart="never" nodeType="tmRoot"/>
      </p:par>
    </p:tnLst>
    <p:bldLst>
      <p:bldP spid="13" grpId="2" animBg="1"/>
      <p:bldP spid="5"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2281</Words>
  <Application>WPS 演示</Application>
  <PresentationFormat>自定义</PresentationFormat>
  <Paragraphs>188</Paragraphs>
  <Slides>14</Slides>
  <Notes>25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Arial</vt:lpstr>
      <vt:lpstr>宋体</vt:lpstr>
      <vt:lpstr>Wingdings</vt:lpstr>
      <vt:lpstr>方正宋刻本秀楷简体</vt:lpstr>
      <vt:lpstr>TypeLand 康熙字典體試用版</vt:lpstr>
      <vt:lpstr>魚石行書</vt:lpstr>
      <vt:lpstr>Calibri</vt:lpstr>
      <vt:lpstr>Adobe 明體 Std L</vt:lpstr>
      <vt:lpstr>微软雅黑</vt:lpstr>
      <vt:lpstr>Arial Unicode MS</vt:lpstr>
      <vt:lpstr>Calibri Light</vt:lpstr>
      <vt:lpstr>Arial</vt:lpstr>
      <vt:lpstr>Mongolian Baiti</vt:lpstr>
      <vt:lpstr>Century Gothic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图片排版</dc:title>
  <dc:creator>第一PPT</dc:creator>
  <cp:keywords>www.1ppt.com</cp:keywords>
  <dc:description>www.1ppt.com</dc:description>
  <cp:lastModifiedBy>v%F0%9F%8D%89%F0%9F%92%A6</cp:lastModifiedBy>
  <cp:revision>37</cp:revision>
  <dcterms:created xsi:type="dcterms:W3CDTF">2017-08-30T02:48:00Z</dcterms:created>
  <dcterms:modified xsi:type="dcterms:W3CDTF">2019-01-19T21:12:50Z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